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9" r:id="rId4"/>
    <p:sldId id="260" r:id="rId5"/>
    <p:sldId id="261" r:id="rId6"/>
    <p:sldId id="267" r:id="rId7"/>
    <p:sldId id="262" r:id="rId8"/>
    <p:sldId id="263" r:id="rId9"/>
    <p:sldId id="266" r:id="rId10"/>
    <p:sldId id="264" r:id="rId11"/>
    <p:sldId id="265" r:id="rId12"/>
  </p:sldIdLst>
  <p:sldSz cx="14630400" cy="8229600"/>
  <p:notesSz cx="8229600" cy="14630400"/>
  <p:embeddedFontLst>
    <p:embeddedFont>
      <p:font typeface="Inter Semi Bold" panose="020B0604020202020204" charset="0"/>
      <p:regular r:id="rId14"/>
    </p:embeddedFont>
    <p:embeddedFont>
      <p:font typeface="Saira"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4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ô Đức Minh" userId="0edb867b-e479-40af-bdd4-b5e000c93dcc" providerId="ADAL" clId="{FC3987B0-5FF1-476D-A5B5-3715246E4FBC}"/>
    <pc:docChg chg="undo custSel addSld delSld modSld sldOrd">
      <pc:chgData name="Ngô Đức Minh" userId="0edb867b-e479-40af-bdd4-b5e000c93dcc" providerId="ADAL" clId="{FC3987B0-5FF1-476D-A5B5-3715246E4FBC}" dt="2025-12-01T06:41:48.868" v="203" actId="1076"/>
      <pc:docMkLst>
        <pc:docMk/>
      </pc:docMkLst>
      <pc:sldChg chg="addSp delSp modSp mod">
        <pc:chgData name="Ngô Đức Minh" userId="0edb867b-e479-40af-bdd4-b5e000c93dcc" providerId="ADAL" clId="{FC3987B0-5FF1-476D-A5B5-3715246E4FBC}" dt="2025-12-01T06:41:48.868" v="203" actId="1076"/>
        <pc:sldMkLst>
          <pc:docMk/>
          <pc:sldMk cId="0" sldId="256"/>
        </pc:sldMkLst>
        <pc:spChg chg="mod">
          <ac:chgData name="Ngô Đức Minh" userId="0edb867b-e479-40af-bdd4-b5e000c93dcc" providerId="ADAL" clId="{FC3987B0-5FF1-476D-A5B5-3715246E4FBC}" dt="2025-11-26T04:03:23.235" v="132" actId="113"/>
          <ac:spMkLst>
            <pc:docMk/>
            <pc:sldMk cId="0" sldId="256"/>
            <ac:spMk id="4" creationId="{00000000-0000-0000-0000-000000000000}"/>
          </ac:spMkLst>
        </pc:spChg>
        <pc:picChg chg="add mod">
          <ac:chgData name="Ngô Đức Minh" userId="0edb867b-e479-40af-bdd4-b5e000c93dcc" providerId="ADAL" clId="{FC3987B0-5FF1-476D-A5B5-3715246E4FBC}" dt="2025-12-01T06:41:48.868" v="203" actId="1076"/>
          <ac:picMkLst>
            <pc:docMk/>
            <pc:sldMk cId="0" sldId="256"/>
            <ac:picMk id="6" creationId="{5078FBAF-2F0E-E99A-2122-6CACD81D7B29}"/>
          </ac:picMkLst>
        </pc:picChg>
        <pc:picChg chg="add mod">
          <ac:chgData name="Ngô Đức Minh" userId="0edb867b-e479-40af-bdd4-b5e000c93dcc" providerId="ADAL" clId="{FC3987B0-5FF1-476D-A5B5-3715246E4FBC}" dt="2025-12-01T06:41:47.816" v="202" actId="14100"/>
          <ac:picMkLst>
            <pc:docMk/>
            <pc:sldMk cId="0" sldId="256"/>
            <ac:picMk id="8" creationId="{B60F6774-EC93-7674-B642-8FDE5108BD28}"/>
          </ac:picMkLst>
        </pc:picChg>
      </pc:sldChg>
      <pc:sldChg chg="addSp delSp modSp mod">
        <pc:chgData name="Ngô Đức Minh" userId="0edb867b-e479-40af-bdd4-b5e000c93dcc" providerId="ADAL" clId="{FC3987B0-5FF1-476D-A5B5-3715246E4FBC}" dt="2025-11-26T04:04:18.619" v="138" actId="1076"/>
        <pc:sldMkLst>
          <pc:docMk/>
          <pc:sldMk cId="0" sldId="257"/>
        </pc:sldMkLst>
        <pc:picChg chg="add mod">
          <ac:chgData name="Ngô Đức Minh" userId="0edb867b-e479-40af-bdd4-b5e000c93dcc" providerId="ADAL" clId="{FC3987B0-5FF1-476D-A5B5-3715246E4FBC}" dt="2025-11-26T04:04:12.882" v="135" actId="1076"/>
          <ac:picMkLst>
            <pc:docMk/>
            <pc:sldMk cId="0" sldId="257"/>
            <ac:picMk id="20" creationId="{CC00DD10-1285-8970-B0A2-83A582DA85F0}"/>
          </ac:picMkLst>
        </pc:picChg>
        <pc:picChg chg="add mod">
          <ac:chgData name="Ngô Đức Minh" userId="0edb867b-e479-40af-bdd4-b5e000c93dcc" providerId="ADAL" clId="{FC3987B0-5FF1-476D-A5B5-3715246E4FBC}" dt="2025-11-26T04:04:18.619" v="138" actId="1076"/>
          <ac:picMkLst>
            <pc:docMk/>
            <pc:sldMk cId="0" sldId="257"/>
            <ac:picMk id="22" creationId="{76F75AD4-B051-D26B-C7E7-005D61AF1EB5}"/>
          </ac:picMkLst>
        </pc:picChg>
      </pc:sldChg>
      <pc:sldChg chg="delSp modSp del mod">
        <pc:chgData name="Ngô Đức Minh" userId="0edb867b-e479-40af-bdd4-b5e000c93dcc" providerId="ADAL" clId="{FC3987B0-5FF1-476D-A5B5-3715246E4FBC}" dt="2025-11-26T04:13:37.483" v="196" actId="2696"/>
        <pc:sldMkLst>
          <pc:docMk/>
          <pc:sldMk cId="0" sldId="258"/>
        </pc:sldMkLst>
      </pc:sldChg>
      <pc:sldChg chg="addSp delSp modSp mod">
        <pc:chgData name="Ngô Đức Minh" userId="0edb867b-e479-40af-bdd4-b5e000c93dcc" providerId="ADAL" clId="{FC3987B0-5FF1-476D-A5B5-3715246E4FBC}" dt="2025-11-26T04:05:13.292" v="142" actId="22"/>
        <pc:sldMkLst>
          <pc:docMk/>
          <pc:sldMk cId="0" sldId="259"/>
        </pc:sldMkLst>
        <pc:picChg chg="add mod">
          <ac:chgData name="Ngô Đức Minh" userId="0edb867b-e479-40af-bdd4-b5e000c93dcc" providerId="ADAL" clId="{FC3987B0-5FF1-476D-A5B5-3715246E4FBC}" dt="2025-11-24T02:18:57.757" v="5" actId="1076"/>
          <ac:picMkLst>
            <pc:docMk/>
            <pc:sldMk cId="0" sldId="259"/>
            <ac:picMk id="13" creationId="{C520A4B2-D486-EA1E-B562-68EBD573B6F7}"/>
          </ac:picMkLst>
        </pc:picChg>
      </pc:sldChg>
      <pc:sldChg chg="addSp delSp modSp mod">
        <pc:chgData name="Ngô Đức Minh" userId="0edb867b-e479-40af-bdd4-b5e000c93dcc" providerId="ADAL" clId="{FC3987B0-5FF1-476D-A5B5-3715246E4FBC}" dt="2025-11-26T04:05:25.323" v="147" actId="1076"/>
        <pc:sldMkLst>
          <pc:docMk/>
          <pc:sldMk cId="0" sldId="260"/>
        </pc:sldMkLst>
        <pc:spChg chg="mod">
          <ac:chgData name="Ngô Đức Minh" userId="0edb867b-e479-40af-bdd4-b5e000c93dcc" providerId="ADAL" clId="{FC3987B0-5FF1-476D-A5B5-3715246E4FBC}" dt="2025-11-24T02:20:11.231" v="21" actId="1076"/>
          <ac:spMkLst>
            <pc:docMk/>
            <pc:sldMk cId="0" sldId="260"/>
            <ac:spMk id="3" creationId="{00000000-0000-0000-0000-000000000000}"/>
          </ac:spMkLst>
        </pc:spChg>
        <pc:picChg chg="add mod">
          <ac:chgData name="Ngô Đức Minh" userId="0edb867b-e479-40af-bdd4-b5e000c93dcc" providerId="ADAL" clId="{FC3987B0-5FF1-476D-A5B5-3715246E4FBC}" dt="2025-11-26T04:05:25.323" v="147" actId="1076"/>
          <ac:picMkLst>
            <pc:docMk/>
            <pc:sldMk cId="0" sldId="260"/>
            <ac:picMk id="20" creationId="{C7908F6C-8AB4-0DE6-DD26-F0412F9C1C80}"/>
          </ac:picMkLst>
        </pc:picChg>
      </pc:sldChg>
      <pc:sldChg chg="addSp delSp modSp mod">
        <pc:chgData name="Ngô Đức Minh" userId="0edb867b-e479-40af-bdd4-b5e000c93dcc" providerId="ADAL" clId="{FC3987B0-5FF1-476D-A5B5-3715246E4FBC}" dt="2025-11-26T03:52:27.655" v="72" actId="1076"/>
        <pc:sldMkLst>
          <pc:docMk/>
          <pc:sldMk cId="0" sldId="261"/>
        </pc:sldMkLst>
        <pc:spChg chg="mod">
          <ac:chgData name="Ngô Đức Minh" userId="0edb867b-e479-40af-bdd4-b5e000c93dcc" providerId="ADAL" clId="{FC3987B0-5FF1-476D-A5B5-3715246E4FBC}" dt="2025-11-24T02:22:29.305" v="48" actId="1076"/>
          <ac:spMkLst>
            <pc:docMk/>
            <pc:sldMk cId="0" sldId="261"/>
            <ac:spMk id="4" creationId="{00000000-0000-0000-0000-000000000000}"/>
          </ac:spMkLst>
        </pc:spChg>
        <pc:spChg chg="mod">
          <ac:chgData name="Ngô Đức Minh" userId="0edb867b-e479-40af-bdd4-b5e000c93dcc" providerId="ADAL" clId="{FC3987B0-5FF1-476D-A5B5-3715246E4FBC}" dt="2025-11-24T02:22:29.305" v="48" actId="1076"/>
          <ac:spMkLst>
            <pc:docMk/>
            <pc:sldMk cId="0" sldId="261"/>
            <ac:spMk id="6" creationId="{00000000-0000-0000-0000-000000000000}"/>
          </ac:spMkLst>
        </pc:spChg>
        <pc:spChg chg="mod">
          <ac:chgData name="Ngô Đức Minh" userId="0edb867b-e479-40af-bdd4-b5e000c93dcc" providerId="ADAL" clId="{FC3987B0-5FF1-476D-A5B5-3715246E4FBC}" dt="2025-11-24T02:22:29.305" v="48" actId="1076"/>
          <ac:spMkLst>
            <pc:docMk/>
            <pc:sldMk cId="0" sldId="261"/>
            <ac:spMk id="7" creationId="{00000000-0000-0000-0000-000000000000}"/>
          </ac:spMkLst>
        </pc:spChg>
        <pc:spChg chg="mod">
          <ac:chgData name="Ngô Đức Minh" userId="0edb867b-e479-40af-bdd4-b5e000c93dcc" providerId="ADAL" clId="{FC3987B0-5FF1-476D-A5B5-3715246E4FBC}" dt="2025-11-24T02:22:29.305" v="48" actId="1076"/>
          <ac:spMkLst>
            <pc:docMk/>
            <pc:sldMk cId="0" sldId="261"/>
            <ac:spMk id="9" creationId="{00000000-0000-0000-0000-000000000000}"/>
          </ac:spMkLst>
        </pc:spChg>
        <pc:spChg chg="mod">
          <ac:chgData name="Ngô Đức Minh" userId="0edb867b-e479-40af-bdd4-b5e000c93dcc" providerId="ADAL" clId="{FC3987B0-5FF1-476D-A5B5-3715246E4FBC}" dt="2025-11-24T02:22:29.305" v="48" actId="1076"/>
          <ac:spMkLst>
            <pc:docMk/>
            <pc:sldMk cId="0" sldId="261"/>
            <ac:spMk id="10" creationId="{00000000-0000-0000-0000-000000000000}"/>
          </ac:spMkLst>
        </pc:spChg>
        <pc:spChg chg="mod">
          <ac:chgData name="Ngô Đức Minh" userId="0edb867b-e479-40af-bdd4-b5e000c93dcc" providerId="ADAL" clId="{FC3987B0-5FF1-476D-A5B5-3715246E4FBC}" dt="2025-11-24T02:22:29.305" v="48" actId="1076"/>
          <ac:spMkLst>
            <pc:docMk/>
            <pc:sldMk cId="0" sldId="261"/>
            <ac:spMk id="12" creationId="{00000000-0000-0000-0000-000000000000}"/>
          </ac:spMkLst>
        </pc:spChg>
        <pc:spChg chg="mod">
          <ac:chgData name="Ngô Đức Minh" userId="0edb867b-e479-40af-bdd4-b5e000c93dcc" providerId="ADAL" clId="{FC3987B0-5FF1-476D-A5B5-3715246E4FBC}" dt="2025-11-24T02:22:29.305" v="48" actId="1076"/>
          <ac:spMkLst>
            <pc:docMk/>
            <pc:sldMk cId="0" sldId="261"/>
            <ac:spMk id="13" creationId="{00000000-0000-0000-0000-000000000000}"/>
          </ac:spMkLst>
        </pc:spChg>
        <pc:picChg chg="mod">
          <ac:chgData name="Ngô Đức Minh" userId="0edb867b-e479-40af-bdd4-b5e000c93dcc" providerId="ADAL" clId="{FC3987B0-5FF1-476D-A5B5-3715246E4FBC}" dt="2025-11-24T02:22:29.305" v="48" actId="1076"/>
          <ac:picMkLst>
            <pc:docMk/>
            <pc:sldMk cId="0" sldId="261"/>
            <ac:picMk id="5" creationId="{00000000-0000-0000-0000-000000000000}"/>
          </ac:picMkLst>
        </pc:picChg>
        <pc:picChg chg="mod">
          <ac:chgData name="Ngô Đức Minh" userId="0edb867b-e479-40af-bdd4-b5e000c93dcc" providerId="ADAL" clId="{FC3987B0-5FF1-476D-A5B5-3715246E4FBC}" dt="2025-11-24T02:22:29.305" v="48" actId="1076"/>
          <ac:picMkLst>
            <pc:docMk/>
            <pc:sldMk cId="0" sldId="261"/>
            <ac:picMk id="8" creationId="{00000000-0000-0000-0000-000000000000}"/>
          </ac:picMkLst>
        </pc:picChg>
        <pc:picChg chg="mod">
          <ac:chgData name="Ngô Đức Minh" userId="0edb867b-e479-40af-bdd4-b5e000c93dcc" providerId="ADAL" clId="{FC3987B0-5FF1-476D-A5B5-3715246E4FBC}" dt="2025-11-24T02:22:29.305" v="48" actId="1076"/>
          <ac:picMkLst>
            <pc:docMk/>
            <pc:sldMk cId="0" sldId="261"/>
            <ac:picMk id="11" creationId="{00000000-0000-0000-0000-000000000000}"/>
          </ac:picMkLst>
        </pc:picChg>
        <pc:picChg chg="add mod">
          <ac:chgData name="Ngô Đức Minh" userId="0edb867b-e479-40af-bdd4-b5e000c93dcc" providerId="ADAL" clId="{FC3987B0-5FF1-476D-A5B5-3715246E4FBC}" dt="2025-11-26T03:52:27.655" v="72" actId="1076"/>
          <ac:picMkLst>
            <pc:docMk/>
            <pc:sldMk cId="0" sldId="261"/>
            <ac:picMk id="14" creationId="{0BBCB57B-633B-AAE0-C356-B7B4116F5707}"/>
          </ac:picMkLst>
        </pc:picChg>
      </pc:sldChg>
      <pc:sldChg chg="addSp delSp modSp mod ord">
        <pc:chgData name="Ngô Đức Minh" userId="0edb867b-e479-40af-bdd4-b5e000c93dcc" providerId="ADAL" clId="{FC3987B0-5FF1-476D-A5B5-3715246E4FBC}" dt="2025-11-26T04:10:31.104" v="173" actId="1076"/>
        <pc:sldMkLst>
          <pc:docMk/>
          <pc:sldMk cId="0" sldId="263"/>
        </pc:sldMkLst>
        <pc:spChg chg="mod">
          <ac:chgData name="Ngô Đức Minh" userId="0edb867b-e479-40af-bdd4-b5e000c93dcc" providerId="ADAL" clId="{FC3987B0-5FF1-476D-A5B5-3715246E4FBC}" dt="2025-11-26T04:10:00.303" v="166" actId="1076"/>
          <ac:spMkLst>
            <pc:docMk/>
            <pc:sldMk cId="0" sldId="263"/>
            <ac:spMk id="3" creationId="{00000000-0000-0000-0000-000000000000}"/>
          </ac:spMkLst>
        </pc:spChg>
        <pc:spChg chg="mod">
          <ac:chgData name="Ngô Đức Minh" userId="0edb867b-e479-40af-bdd4-b5e000c93dcc" providerId="ADAL" clId="{FC3987B0-5FF1-476D-A5B5-3715246E4FBC}" dt="2025-11-26T04:10:03.403" v="167" actId="1076"/>
          <ac:spMkLst>
            <pc:docMk/>
            <pc:sldMk cId="0" sldId="263"/>
            <ac:spMk id="4" creationId="{00000000-0000-0000-0000-000000000000}"/>
          </ac:spMkLst>
        </pc:spChg>
        <pc:spChg chg="mod">
          <ac:chgData name="Ngô Đức Minh" userId="0edb867b-e479-40af-bdd4-b5e000c93dcc" providerId="ADAL" clId="{FC3987B0-5FF1-476D-A5B5-3715246E4FBC}" dt="2025-11-26T04:10:08.472" v="168" actId="1076"/>
          <ac:spMkLst>
            <pc:docMk/>
            <pc:sldMk cId="0" sldId="263"/>
            <ac:spMk id="5" creationId="{00000000-0000-0000-0000-000000000000}"/>
          </ac:spMkLst>
        </pc:spChg>
        <pc:spChg chg="mod">
          <ac:chgData name="Ngô Đức Minh" userId="0edb867b-e479-40af-bdd4-b5e000c93dcc" providerId="ADAL" clId="{FC3987B0-5FF1-476D-A5B5-3715246E4FBC}" dt="2025-11-26T04:10:08.472" v="168" actId="1076"/>
          <ac:spMkLst>
            <pc:docMk/>
            <pc:sldMk cId="0" sldId="263"/>
            <ac:spMk id="6" creationId="{00000000-0000-0000-0000-000000000000}"/>
          </ac:spMkLst>
        </pc:spChg>
        <pc:spChg chg="mod">
          <ac:chgData name="Ngô Đức Minh" userId="0edb867b-e479-40af-bdd4-b5e000c93dcc" providerId="ADAL" clId="{FC3987B0-5FF1-476D-A5B5-3715246E4FBC}" dt="2025-11-26T04:10:26.703" v="172" actId="1076"/>
          <ac:spMkLst>
            <pc:docMk/>
            <pc:sldMk cId="0" sldId="263"/>
            <ac:spMk id="7" creationId="{00000000-0000-0000-0000-000000000000}"/>
          </ac:spMkLst>
        </pc:spChg>
        <pc:spChg chg="mod">
          <ac:chgData name="Ngô Đức Minh" userId="0edb867b-e479-40af-bdd4-b5e000c93dcc" providerId="ADAL" clId="{FC3987B0-5FF1-476D-A5B5-3715246E4FBC}" dt="2025-11-26T04:10:26.703" v="172" actId="1076"/>
          <ac:spMkLst>
            <pc:docMk/>
            <pc:sldMk cId="0" sldId="263"/>
            <ac:spMk id="8" creationId="{00000000-0000-0000-0000-000000000000}"/>
          </ac:spMkLst>
        </pc:spChg>
        <pc:picChg chg="add mod modCrop">
          <ac:chgData name="Ngô Đức Minh" userId="0edb867b-e479-40af-bdd4-b5e000c93dcc" providerId="ADAL" clId="{FC3987B0-5FF1-476D-A5B5-3715246E4FBC}" dt="2025-11-26T04:10:10.805" v="169" actId="1076"/>
          <ac:picMkLst>
            <pc:docMk/>
            <pc:sldMk cId="0" sldId="263"/>
            <ac:picMk id="9" creationId="{0A0366AD-09CC-C4C7-9734-1E573530527B}"/>
          </ac:picMkLst>
        </pc:picChg>
        <pc:picChg chg="add mod">
          <ac:chgData name="Ngô Đức Minh" userId="0edb867b-e479-40af-bdd4-b5e000c93dcc" providerId="ADAL" clId="{FC3987B0-5FF1-476D-A5B5-3715246E4FBC}" dt="2025-11-26T04:10:31.104" v="173" actId="1076"/>
          <ac:picMkLst>
            <pc:docMk/>
            <pc:sldMk cId="0" sldId="263"/>
            <ac:picMk id="11" creationId="{0D541F80-CC92-126A-5090-D77BA46BEB70}"/>
          </ac:picMkLst>
        </pc:picChg>
      </pc:sldChg>
      <pc:sldChg chg="addSp delSp modSp mod">
        <pc:chgData name="Ngô Đức Minh" userId="0edb867b-e479-40af-bdd4-b5e000c93dcc" providerId="ADAL" clId="{FC3987B0-5FF1-476D-A5B5-3715246E4FBC}" dt="2025-11-26T04:01:07.532" v="123" actId="1076"/>
        <pc:sldMkLst>
          <pc:docMk/>
          <pc:sldMk cId="0" sldId="265"/>
        </pc:sldMkLst>
        <pc:spChg chg="mod">
          <ac:chgData name="Ngô Đức Minh" userId="0edb867b-e479-40af-bdd4-b5e000c93dcc" providerId="ADAL" clId="{FC3987B0-5FF1-476D-A5B5-3715246E4FBC}" dt="2025-11-26T04:00:53.323" v="119" actId="1076"/>
          <ac:spMkLst>
            <pc:docMk/>
            <pc:sldMk cId="0" sldId="265"/>
            <ac:spMk id="4" creationId="{00000000-0000-0000-0000-000000000000}"/>
          </ac:spMkLst>
        </pc:spChg>
        <pc:spChg chg="mod">
          <ac:chgData name="Ngô Đức Minh" userId="0edb867b-e479-40af-bdd4-b5e000c93dcc" providerId="ADAL" clId="{FC3987B0-5FF1-476D-A5B5-3715246E4FBC}" dt="2025-11-26T03:59:24.262" v="105" actId="108"/>
          <ac:spMkLst>
            <pc:docMk/>
            <pc:sldMk cId="0" sldId="265"/>
            <ac:spMk id="5" creationId="{00000000-0000-0000-0000-000000000000}"/>
          </ac:spMkLst>
        </pc:spChg>
        <pc:spChg chg="mod">
          <ac:chgData name="Ngô Đức Minh" userId="0edb867b-e479-40af-bdd4-b5e000c93dcc" providerId="ADAL" clId="{FC3987B0-5FF1-476D-A5B5-3715246E4FBC}" dt="2025-11-26T04:00:29.533" v="113" actId="1076"/>
          <ac:spMkLst>
            <pc:docMk/>
            <pc:sldMk cId="0" sldId="265"/>
            <ac:spMk id="7" creationId="{00000000-0000-0000-0000-000000000000}"/>
          </ac:spMkLst>
        </pc:spChg>
        <pc:spChg chg="mod">
          <ac:chgData name="Ngô Đức Minh" userId="0edb867b-e479-40af-bdd4-b5e000c93dcc" providerId="ADAL" clId="{FC3987B0-5FF1-476D-A5B5-3715246E4FBC}" dt="2025-11-26T04:00:57.772" v="120" actId="1076"/>
          <ac:spMkLst>
            <pc:docMk/>
            <pc:sldMk cId="0" sldId="265"/>
            <ac:spMk id="8" creationId="{00000000-0000-0000-0000-000000000000}"/>
          </ac:spMkLst>
        </pc:spChg>
        <pc:spChg chg="mod">
          <ac:chgData name="Ngô Đức Minh" userId="0edb867b-e479-40af-bdd4-b5e000c93dcc" providerId="ADAL" clId="{FC3987B0-5FF1-476D-A5B5-3715246E4FBC}" dt="2025-11-26T03:59:29.500" v="106" actId="1076"/>
          <ac:spMkLst>
            <pc:docMk/>
            <pc:sldMk cId="0" sldId="265"/>
            <ac:spMk id="12" creationId="{00000000-0000-0000-0000-000000000000}"/>
          </ac:spMkLst>
        </pc:spChg>
        <pc:spChg chg="mod">
          <ac:chgData name="Ngô Đức Minh" userId="0edb867b-e479-40af-bdd4-b5e000c93dcc" providerId="ADAL" clId="{FC3987B0-5FF1-476D-A5B5-3715246E4FBC}" dt="2025-11-26T03:59:32.860" v="107" actId="1076"/>
          <ac:spMkLst>
            <pc:docMk/>
            <pc:sldMk cId="0" sldId="265"/>
            <ac:spMk id="14" creationId="{00000000-0000-0000-0000-000000000000}"/>
          </ac:spMkLst>
        </pc:spChg>
        <pc:picChg chg="mod">
          <ac:chgData name="Ngô Đức Minh" userId="0edb867b-e479-40af-bdd4-b5e000c93dcc" providerId="ADAL" clId="{FC3987B0-5FF1-476D-A5B5-3715246E4FBC}" dt="2025-11-26T04:01:07.532" v="123" actId="1076"/>
          <ac:picMkLst>
            <pc:docMk/>
            <pc:sldMk cId="0" sldId="265"/>
            <ac:picMk id="3" creationId="{00000000-0000-0000-0000-000000000000}"/>
          </ac:picMkLst>
        </pc:picChg>
        <pc:picChg chg="mod">
          <ac:chgData name="Ngô Đức Minh" userId="0edb867b-e479-40af-bdd4-b5e000c93dcc" providerId="ADAL" clId="{FC3987B0-5FF1-476D-A5B5-3715246E4FBC}" dt="2025-11-26T04:01:03.627" v="122" actId="1076"/>
          <ac:picMkLst>
            <pc:docMk/>
            <pc:sldMk cId="0" sldId="265"/>
            <ac:picMk id="6" creationId="{00000000-0000-0000-0000-000000000000}"/>
          </ac:picMkLst>
        </pc:picChg>
      </pc:sldChg>
      <pc:sldChg chg="addSp delSp modSp new mod">
        <pc:chgData name="Ngô Đức Minh" userId="0edb867b-e479-40af-bdd4-b5e000c93dcc" providerId="ADAL" clId="{FC3987B0-5FF1-476D-A5B5-3715246E4FBC}" dt="2025-11-26T04:11:56.397" v="188" actId="14100"/>
        <pc:sldMkLst>
          <pc:docMk/>
          <pc:sldMk cId="597993276" sldId="266"/>
        </pc:sldMkLst>
        <pc:spChg chg="add mod">
          <ac:chgData name="Ngô Đức Minh" userId="0edb867b-e479-40af-bdd4-b5e000c93dcc" providerId="ADAL" clId="{FC3987B0-5FF1-476D-A5B5-3715246E4FBC}" dt="2025-11-26T04:11:29" v="185" actId="1076"/>
          <ac:spMkLst>
            <pc:docMk/>
            <pc:sldMk cId="597993276" sldId="266"/>
            <ac:spMk id="5" creationId="{F3301DEA-2B7F-9750-F824-A72607B2EA1F}"/>
          </ac:spMkLst>
        </pc:spChg>
        <pc:spChg chg="add mod">
          <ac:chgData name="Ngô Đức Minh" userId="0edb867b-e479-40af-bdd4-b5e000c93dcc" providerId="ADAL" clId="{FC3987B0-5FF1-476D-A5B5-3715246E4FBC}" dt="2025-11-26T04:11:56.397" v="188" actId="14100"/>
          <ac:spMkLst>
            <pc:docMk/>
            <pc:sldMk cId="597993276" sldId="266"/>
            <ac:spMk id="7" creationId="{DD792EB9-6568-5E21-408B-F1CBEE67E071}"/>
          </ac:spMkLst>
        </pc:spChg>
        <pc:spChg chg="add mod">
          <ac:chgData name="Ngô Đức Minh" userId="0edb867b-e479-40af-bdd4-b5e000c93dcc" providerId="ADAL" clId="{FC3987B0-5FF1-476D-A5B5-3715246E4FBC}" dt="2025-11-26T04:11:33.746" v="186" actId="14100"/>
          <ac:spMkLst>
            <pc:docMk/>
            <pc:sldMk cId="597993276" sldId="266"/>
            <ac:spMk id="8" creationId="{567EBE34-9998-3659-2A82-D9A17A6C88CE}"/>
          </ac:spMkLst>
        </pc:spChg>
        <pc:picChg chg="add mod">
          <ac:chgData name="Ngô Đức Minh" userId="0edb867b-e479-40af-bdd4-b5e000c93dcc" providerId="ADAL" clId="{FC3987B0-5FF1-476D-A5B5-3715246E4FBC}" dt="2025-11-26T04:11:21.483" v="183" actId="1076"/>
          <ac:picMkLst>
            <pc:docMk/>
            <pc:sldMk cId="597993276" sldId="266"/>
            <ac:picMk id="4" creationId="{CFA7B566-112D-E2C4-E8A5-D4080F5B4AB8}"/>
          </ac:picMkLst>
        </pc:picChg>
      </pc:sldChg>
      <pc:sldChg chg="addSp modSp new mod">
        <pc:chgData name="Ngô Đức Minh" userId="0edb867b-e479-40af-bdd4-b5e000c93dcc" providerId="ADAL" clId="{FC3987B0-5FF1-476D-A5B5-3715246E4FBC}" dt="2025-11-24T02:22:20.486" v="47" actId="1076"/>
        <pc:sldMkLst>
          <pc:docMk/>
          <pc:sldMk cId="3394864817" sldId="267"/>
        </pc:sldMkLst>
        <pc:picChg chg="add mod">
          <ac:chgData name="Ngô Đức Minh" userId="0edb867b-e479-40af-bdd4-b5e000c93dcc" providerId="ADAL" clId="{FC3987B0-5FF1-476D-A5B5-3715246E4FBC}" dt="2025-11-24T02:22:20.486" v="47" actId="1076"/>
          <ac:picMkLst>
            <pc:docMk/>
            <pc:sldMk cId="3394864817" sldId="267"/>
            <ac:picMk id="15" creationId="{AA32CE79-98CC-796F-259D-6BC7D83A3380}"/>
          </ac:picMkLst>
        </pc:picChg>
      </pc:sldChg>
      <pc:sldChg chg="addSp modSp new del mod">
        <pc:chgData name="Ngô Đức Minh" userId="0edb867b-e479-40af-bdd4-b5e000c93dcc" providerId="ADAL" clId="{FC3987B0-5FF1-476D-A5B5-3715246E4FBC}" dt="2025-11-26T03:56:34.977" v="94" actId="2696"/>
        <pc:sldMkLst>
          <pc:docMk/>
          <pc:sldMk cId="4229454381" sldId="26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5279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0738C"/>
          </a:solidFill>
          <a:ln/>
        </p:spPr>
      </p:sp>
      <p:sp>
        <p:nvSpPr>
          <p:cNvPr id="3" name="Shape 1"/>
          <p:cNvSpPr/>
          <p:nvPr/>
        </p:nvSpPr>
        <p:spPr>
          <a:xfrm>
            <a:off x="0" y="0"/>
            <a:ext cx="14630400" cy="8229600"/>
          </a:xfrm>
          <a:prstGeom prst="rect">
            <a:avLst/>
          </a:prstGeom>
          <a:solidFill>
            <a:srgbClr val="FFFCF5"/>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 Id="rId9"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6280190" y="2710815"/>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124E73"/>
                </a:solidFill>
                <a:latin typeface="Inter Semi Bold" pitchFamily="34" charset="0"/>
                <a:ea typeface="Inter Semi Bold" pitchFamily="34" charset="-122"/>
                <a:cs typeface="Inter Semi Bold" pitchFamily="34" charset="-120"/>
              </a:rPr>
              <a:t>Hướng Dẫn Thực Hiện và Đánh Giá Munsell 100 Hue Test</a:t>
            </a:r>
            <a:endParaRPr lang="en-US" sz="3900" dirty="0"/>
          </a:p>
        </p:txBody>
      </p:sp>
      <p:sp>
        <p:nvSpPr>
          <p:cNvPr id="4" name="Text 1"/>
          <p:cNvSpPr/>
          <p:nvPr/>
        </p:nvSpPr>
        <p:spPr>
          <a:xfrm>
            <a:off x="6280190" y="4248626"/>
            <a:ext cx="7556421" cy="2768623"/>
          </a:xfrm>
          <a:prstGeom prst="rect">
            <a:avLst/>
          </a:prstGeom>
          <a:noFill/>
          <a:ln/>
        </p:spPr>
        <p:txBody>
          <a:bodyPr wrap="square" lIns="0" tIns="0" rIns="0" bIns="0" rtlCol="0" anchor="t"/>
          <a:lstStyle/>
          <a:p>
            <a:pPr>
              <a:lnSpc>
                <a:spcPts val="2500"/>
              </a:lnSpc>
            </a:pPr>
            <a:r>
              <a:rPr lang="en-US" sz="1550" dirty="0" err="1">
                <a:solidFill>
                  <a:srgbClr val="2B4150"/>
                </a:solidFill>
                <a:latin typeface="Saira" pitchFamily="34" charset="0"/>
                <a:ea typeface="Saira" pitchFamily="34" charset="-122"/>
                <a:cs typeface="Saira" pitchFamily="34" charset="-120"/>
              </a:rPr>
              <a:t>Bài</a:t>
            </a:r>
            <a:r>
              <a:rPr lang="en-US" sz="1550" dirty="0">
                <a:solidFill>
                  <a:srgbClr val="2B4150"/>
                </a:solidFill>
                <a:latin typeface="Saira" pitchFamily="34" charset="0"/>
                <a:ea typeface="Saira" pitchFamily="34" charset="-122"/>
                <a:cs typeface="Saira" pitchFamily="34" charset="-120"/>
              </a:rPr>
              <a:t> test Munsell 100 Hue </a:t>
            </a:r>
            <a:r>
              <a:rPr lang="en-US" sz="1550" dirty="0" err="1">
                <a:solidFill>
                  <a:srgbClr val="2B4150"/>
                </a:solidFill>
                <a:latin typeface="Saira" pitchFamily="34" charset="0"/>
                <a:ea typeface="Saira" pitchFamily="34" charset="-122"/>
                <a:cs typeface="Saira" pitchFamily="34" charset="-120"/>
              </a:rPr>
              <a:t>là</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công</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cụ</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chuyên</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nghiệp</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đánh</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giá</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khả</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năng</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phân</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biệt</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màu</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sắc</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của</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kỹ</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thuật</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viên</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pha</a:t>
            </a:r>
            <a:r>
              <a:rPr lang="en-US" sz="1550" dirty="0">
                <a:solidFill>
                  <a:srgbClr val="2B4150"/>
                </a:solidFill>
                <a:latin typeface="Saira" pitchFamily="34" charset="0"/>
                <a:ea typeface="Saira" pitchFamily="34" charset="-122"/>
                <a:cs typeface="Saira" pitchFamily="34" charset="-120"/>
              </a:rPr>
              <a:t> </a:t>
            </a:r>
            <a:r>
              <a:rPr lang="en-US" sz="1550" dirty="0" err="1">
                <a:solidFill>
                  <a:srgbClr val="2B4150"/>
                </a:solidFill>
                <a:latin typeface="Saira" pitchFamily="34" charset="0"/>
                <a:ea typeface="Saira" pitchFamily="34" charset="-122"/>
                <a:cs typeface="Saira" pitchFamily="34" charset="-120"/>
              </a:rPr>
              <a:t>màu</a:t>
            </a:r>
            <a:r>
              <a:rPr lang="en-US" sz="1550" dirty="0">
                <a:solidFill>
                  <a:srgbClr val="2B4150"/>
                </a:solidFill>
                <a:latin typeface="Saira" pitchFamily="34" charset="0"/>
                <a:ea typeface="Saira" pitchFamily="34" charset="-122"/>
                <a:cs typeface="Saira" pitchFamily="34" charset="-120"/>
              </a:rPr>
              <a:t>.</a:t>
            </a:r>
            <a:r>
              <a:rPr lang="en-US" dirty="0"/>
              <a:t> </a:t>
            </a:r>
            <a:r>
              <a:rPr lang="en-US" sz="1550" b="1" dirty="0" err="1">
                <a:solidFill>
                  <a:srgbClr val="2B4150"/>
                </a:solidFill>
                <a:latin typeface="Saira" pitchFamily="34" charset="0"/>
              </a:rPr>
              <a:t>Khoảng</a:t>
            </a:r>
            <a:r>
              <a:rPr lang="en-US" sz="1550" b="1" dirty="0">
                <a:solidFill>
                  <a:srgbClr val="2B4150"/>
                </a:solidFill>
                <a:latin typeface="Saira" pitchFamily="34" charset="0"/>
              </a:rPr>
              <a:t> 1/13 </a:t>
            </a:r>
            <a:r>
              <a:rPr lang="en-US" sz="1550" b="1" dirty="0" err="1">
                <a:solidFill>
                  <a:srgbClr val="2B4150"/>
                </a:solidFill>
                <a:latin typeface="Saira" pitchFamily="34" charset="0"/>
              </a:rPr>
              <a:t>nam</a:t>
            </a:r>
            <a:r>
              <a:rPr lang="en-US" sz="1550" b="1" dirty="0">
                <a:solidFill>
                  <a:srgbClr val="2B4150"/>
                </a:solidFill>
                <a:latin typeface="Saira" pitchFamily="34" charset="0"/>
              </a:rPr>
              <a:t> </a:t>
            </a:r>
            <a:r>
              <a:rPr lang="en-US" sz="1550" dirty="0" err="1">
                <a:solidFill>
                  <a:srgbClr val="2B4150"/>
                </a:solidFill>
                <a:latin typeface="Saira" pitchFamily="34" charset="0"/>
              </a:rPr>
              <a:t>giới</a:t>
            </a:r>
            <a:r>
              <a:rPr lang="en-US" sz="1550" dirty="0">
                <a:solidFill>
                  <a:srgbClr val="2B4150"/>
                </a:solidFill>
                <a:latin typeface="Saira" pitchFamily="34" charset="0"/>
              </a:rPr>
              <a:t> </a:t>
            </a:r>
            <a:r>
              <a:rPr lang="en-US" sz="1550" dirty="0" err="1">
                <a:solidFill>
                  <a:srgbClr val="2B4150"/>
                </a:solidFill>
                <a:latin typeface="Saira" pitchFamily="34" charset="0"/>
              </a:rPr>
              <a:t>và</a:t>
            </a:r>
            <a:r>
              <a:rPr lang="en-US" sz="1550" dirty="0">
                <a:solidFill>
                  <a:srgbClr val="2B4150"/>
                </a:solidFill>
                <a:latin typeface="Saira" pitchFamily="34" charset="0"/>
              </a:rPr>
              <a:t> </a:t>
            </a:r>
            <a:r>
              <a:rPr lang="en-US" sz="1550" b="1" dirty="0">
                <a:solidFill>
                  <a:srgbClr val="2B4150"/>
                </a:solidFill>
                <a:latin typeface="Saira" pitchFamily="34" charset="0"/>
              </a:rPr>
              <a:t>1/300 </a:t>
            </a:r>
            <a:r>
              <a:rPr lang="en-US" sz="1550" b="1" dirty="0" err="1">
                <a:solidFill>
                  <a:srgbClr val="2B4150"/>
                </a:solidFill>
                <a:latin typeface="Saira" pitchFamily="34" charset="0"/>
              </a:rPr>
              <a:t>nữ</a:t>
            </a:r>
            <a:r>
              <a:rPr lang="en-US" sz="1550" b="1" dirty="0">
                <a:solidFill>
                  <a:srgbClr val="2B4150"/>
                </a:solidFill>
                <a:latin typeface="Saira" pitchFamily="34" charset="0"/>
              </a:rPr>
              <a:t> </a:t>
            </a:r>
            <a:r>
              <a:rPr lang="en-US" sz="1550" b="1" dirty="0" err="1">
                <a:solidFill>
                  <a:srgbClr val="2B4150"/>
                </a:solidFill>
                <a:latin typeface="Saira" pitchFamily="34" charset="0"/>
              </a:rPr>
              <a:t>giới</a:t>
            </a:r>
            <a:r>
              <a:rPr lang="en-US" sz="1550" b="1" dirty="0">
                <a:solidFill>
                  <a:srgbClr val="2B4150"/>
                </a:solidFill>
                <a:latin typeface="Saira" pitchFamily="34" charset="0"/>
              </a:rPr>
              <a:t> </a:t>
            </a:r>
            <a:r>
              <a:rPr lang="en-US" sz="1550" dirty="0" err="1">
                <a:solidFill>
                  <a:srgbClr val="2B4150"/>
                </a:solidFill>
                <a:latin typeface="Saira" pitchFamily="34" charset="0"/>
              </a:rPr>
              <a:t>mắc</a:t>
            </a:r>
            <a:r>
              <a:rPr lang="en-US" sz="1550" dirty="0">
                <a:solidFill>
                  <a:srgbClr val="2B4150"/>
                </a:solidFill>
                <a:latin typeface="Saira" pitchFamily="34" charset="0"/>
              </a:rPr>
              <a:t> </a:t>
            </a:r>
            <a:r>
              <a:rPr lang="en-US" sz="1550" dirty="0" err="1">
                <a:solidFill>
                  <a:srgbClr val="2B4150"/>
                </a:solidFill>
                <a:latin typeface="Saira" pitchFamily="34" charset="0"/>
              </a:rPr>
              <a:t>một</a:t>
            </a:r>
            <a:r>
              <a:rPr lang="en-US" sz="1550" dirty="0">
                <a:solidFill>
                  <a:srgbClr val="2B4150"/>
                </a:solidFill>
                <a:latin typeface="Saira" pitchFamily="34" charset="0"/>
              </a:rPr>
              <a:t> </a:t>
            </a:r>
            <a:r>
              <a:rPr lang="en-US" sz="1550" dirty="0" err="1">
                <a:solidFill>
                  <a:srgbClr val="2B4150"/>
                </a:solidFill>
                <a:latin typeface="Saira" pitchFamily="34" charset="0"/>
              </a:rPr>
              <a:t>dạng</a:t>
            </a:r>
            <a:r>
              <a:rPr lang="en-US" sz="1550" dirty="0">
                <a:solidFill>
                  <a:srgbClr val="2B4150"/>
                </a:solidFill>
                <a:latin typeface="Saira" pitchFamily="34" charset="0"/>
              </a:rPr>
              <a:t> </a:t>
            </a:r>
            <a:r>
              <a:rPr lang="en-US" sz="1550" dirty="0" err="1">
                <a:solidFill>
                  <a:srgbClr val="2B4150"/>
                </a:solidFill>
                <a:latin typeface="Saira" pitchFamily="34" charset="0"/>
              </a:rPr>
              <a:t>thiếu</a:t>
            </a:r>
            <a:r>
              <a:rPr lang="en-US" sz="1550" dirty="0">
                <a:solidFill>
                  <a:srgbClr val="2B4150"/>
                </a:solidFill>
                <a:latin typeface="Saira" pitchFamily="34" charset="0"/>
              </a:rPr>
              <a:t> </a:t>
            </a:r>
            <a:r>
              <a:rPr lang="en-US" sz="1550" dirty="0" err="1">
                <a:solidFill>
                  <a:srgbClr val="2B4150"/>
                </a:solidFill>
                <a:latin typeface="Saira" pitchFamily="34" charset="0"/>
              </a:rPr>
              <a:t>hụt</a:t>
            </a:r>
            <a:r>
              <a:rPr lang="en-US" sz="1550" dirty="0">
                <a:solidFill>
                  <a:srgbClr val="2B4150"/>
                </a:solidFill>
                <a:latin typeface="Saira" pitchFamily="34" charset="0"/>
              </a:rPr>
              <a:t> </a:t>
            </a:r>
            <a:r>
              <a:rPr lang="en-US" sz="1550" dirty="0" err="1">
                <a:solidFill>
                  <a:srgbClr val="2B4150"/>
                </a:solidFill>
                <a:latin typeface="Saira" pitchFamily="34" charset="0"/>
              </a:rPr>
              <a:t>thị</a:t>
            </a:r>
            <a:r>
              <a:rPr lang="en-US" sz="1550" dirty="0">
                <a:solidFill>
                  <a:srgbClr val="2B4150"/>
                </a:solidFill>
                <a:latin typeface="Saira" pitchFamily="34" charset="0"/>
              </a:rPr>
              <a:t> </a:t>
            </a:r>
            <a:r>
              <a:rPr lang="en-US" sz="1550" dirty="0" err="1">
                <a:solidFill>
                  <a:srgbClr val="2B4150"/>
                </a:solidFill>
                <a:latin typeface="Saira" pitchFamily="34" charset="0"/>
              </a:rPr>
              <a:t>giác</a:t>
            </a:r>
            <a:r>
              <a:rPr lang="en-US" sz="1550" dirty="0">
                <a:solidFill>
                  <a:srgbClr val="2B4150"/>
                </a:solidFill>
                <a:latin typeface="Saira" pitchFamily="34" charset="0"/>
              </a:rPr>
              <a:t> </a:t>
            </a:r>
            <a:r>
              <a:rPr lang="en-US" sz="1550" dirty="0" err="1">
                <a:solidFill>
                  <a:srgbClr val="2B4150"/>
                </a:solidFill>
                <a:latin typeface="Saira" pitchFamily="34" charset="0"/>
              </a:rPr>
              <a:t>màu</a:t>
            </a:r>
            <a:r>
              <a:rPr lang="en-US" sz="1550" dirty="0">
                <a:solidFill>
                  <a:srgbClr val="2B4150"/>
                </a:solidFill>
                <a:latin typeface="Saira" pitchFamily="34" charset="0"/>
              </a:rPr>
              <a:t> </a:t>
            </a:r>
            <a:r>
              <a:rPr lang="en-US" sz="1550" dirty="0" err="1">
                <a:solidFill>
                  <a:srgbClr val="2B4150"/>
                </a:solidFill>
                <a:latin typeface="Saira" pitchFamily="34" charset="0"/>
              </a:rPr>
              <a:t>nào</a:t>
            </a:r>
            <a:r>
              <a:rPr lang="en-US" sz="1550" dirty="0">
                <a:solidFill>
                  <a:srgbClr val="2B4150"/>
                </a:solidFill>
                <a:latin typeface="Saira" pitchFamily="34" charset="0"/>
              </a:rPr>
              <a:t> </a:t>
            </a:r>
            <a:r>
              <a:rPr lang="en-US" sz="1550" dirty="0" err="1">
                <a:solidFill>
                  <a:srgbClr val="2B4150"/>
                </a:solidFill>
                <a:latin typeface="Saira" pitchFamily="34" charset="0"/>
              </a:rPr>
              <a:t>đó</a:t>
            </a:r>
            <a:r>
              <a:rPr lang="en-US" sz="1550" dirty="0">
                <a:solidFill>
                  <a:srgbClr val="2B4150"/>
                </a:solidFill>
                <a:latin typeface="Saira" pitchFamily="34" charset="0"/>
              </a:rPr>
              <a:t>. </a:t>
            </a:r>
            <a:r>
              <a:rPr lang="en-US" sz="1550" dirty="0" err="1">
                <a:solidFill>
                  <a:srgbClr val="2B4150"/>
                </a:solidFill>
                <a:latin typeface="Saira" pitchFamily="34" charset="0"/>
              </a:rPr>
              <a:t>Việc</a:t>
            </a:r>
            <a:r>
              <a:rPr lang="en-US" sz="1550" dirty="0">
                <a:solidFill>
                  <a:srgbClr val="2B4150"/>
                </a:solidFill>
                <a:latin typeface="Saira" pitchFamily="34" charset="0"/>
              </a:rPr>
              <a:t> </a:t>
            </a:r>
            <a:r>
              <a:rPr lang="en-US" sz="1550" dirty="0" err="1">
                <a:solidFill>
                  <a:srgbClr val="2B4150"/>
                </a:solidFill>
                <a:latin typeface="Saira" pitchFamily="34" charset="0"/>
              </a:rPr>
              <a:t>hiểu</a:t>
            </a:r>
            <a:r>
              <a:rPr lang="en-US" sz="1550" dirty="0">
                <a:solidFill>
                  <a:srgbClr val="2B4150"/>
                </a:solidFill>
                <a:latin typeface="Saira" pitchFamily="34" charset="0"/>
              </a:rPr>
              <a:t> </a:t>
            </a:r>
            <a:r>
              <a:rPr lang="en-US" sz="1550" dirty="0" err="1">
                <a:solidFill>
                  <a:srgbClr val="2B4150"/>
                </a:solidFill>
                <a:latin typeface="Saira" pitchFamily="34" charset="0"/>
              </a:rPr>
              <a:t>rõ</a:t>
            </a:r>
            <a:r>
              <a:rPr lang="en-US" sz="1550" dirty="0">
                <a:solidFill>
                  <a:srgbClr val="2B4150"/>
                </a:solidFill>
                <a:latin typeface="Saira" pitchFamily="34" charset="0"/>
              </a:rPr>
              <a:t> </a:t>
            </a:r>
            <a:r>
              <a:rPr lang="en-US" sz="1550" dirty="0" err="1">
                <a:solidFill>
                  <a:srgbClr val="2B4150"/>
                </a:solidFill>
                <a:latin typeface="Saira" pitchFamily="34" charset="0"/>
              </a:rPr>
              <a:t>khả</a:t>
            </a:r>
            <a:r>
              <a:rPr lang="en-US" sz="1550" dirty="0">
                <a:solidFill>
                  <a:srgbClr val="2B4150"/>
                </a:solidFill>
                <a:latin typeface="Saira" pitchFamily="34" charset="0"/>
              </a:rPr>
              <a:t> </a:t>
            </a:r>
            <a:r>
              <a:rPr lang="en-US" sz="1550" dirty="0" err="1">
                <a:solidFill>
                  <a:srgbClr val="2B4150"/>
                </a:solidFill>
                <a:latin typeface="Saira" pitchFamily="34" charset="0"/>
              </a:rPr>
              <a:t>năng</a:t>
            </a:r>
            <a:r>
              <a:rPr lang="en-US" sz="1550" dirty="0">
                <a:solidFill>
                  <a:srgbClr val="2B4150"/>
                </a:solidFill>
                <a:latin typeface="Saira" pitchFamily="34" charset="0"/>
              </a:rPr>
              <a:t> </a:t>
            </a:r>
            <a:r>
              <a:rPr lang="en-US" sz="1550" dirty="0" err="1">
                <a:solidFill>
                  <a:srgbClr val="2B4150"/>
                </a:solidFill>
                <a:latin typeface="Saira" pitchFamily="34" charset="0"/>
              </a:rPr>
              <a:t>phân</a:t>
            </a:r>
            <a:r>
              <a:rPr lang="en-US" sz="1550" dirty="0">
                <a:solidFill>
                  <a:srgbClr val="2B4150"/>
                </a:solidFill>
                <a:latin typeface="Saira" pitchFamily="34" charset="0"/>
              </a:rPr>
              <a:t> </a:t>
            </a:r>
            <a:r>
              <a:rPr lang="en-US" sz="1550" dirty="0" err="1">
                <a:solidFill>
                  <a:srgbClr val="2B4150"/>
                </a:solidFill>
                <a:latin typeface="Saira" pitchFamily="34" charset="0"/>
              </a:rPr>
              <a:t>biệt</a:t>
            </a:r>
            <a:r>
              <a:rPr lang="en-US" sz="1550" dirty="0">
                <a:solidFill>
                  <a:srgbClr val="2B4150"/>
                </a:solidFill>
                <a:latin typeface="Saira" pitchFamily="34" charset="0"/>
              </a:rPr>
              <a:t> </a:t>
            </a:r>
            <a:r>
              <a:rPr lang="en-US" sz="1550" dirty="0" err="1">
                <a:solidFill>
                  <a:srgbClr val="2B4150"/>
                </a:solidFill>
                <a:latin typeface="Saira" pitchFamily="34" charset="0"/>
              </a:rPr>
              <a:t>màu</a:t>
            </a:r>
            <a:r>
              <a:rPr lang="en-US" sz="1550" dirty="0">
                <a:solidFill>
                  <a:srgbClr val="2B4150"/>
                </a:solidFill>
                <a:latin typeface="Saira" pitchFamily="34" charset="0"/>
              </a:rPr>
              <a:t> </a:t>
            </a:r>
            <a:r>
              <a:rPr lang="en-US" sz="1550" dirty="0" err="1">
                <a:solidFill>
                  <a:srgbClr val="2B4150"/>
                </a:solidFill>
                <a:latin typeface="Saira" pitchFamily="34" charset="0"/>
              </a:rPr>
              <a:t>sắc</a:t>
            </a:r>
            <a:r>
              <a:rPr lang="en-US" sz="1550" dirty="0">
                <a:solidFill>
                  <a:srgbClr val="2B4150"/>
                </a:solidFill>
                <a:latin typeface="Saira" pitchFamily="34" charset="0"/>
              </a:rPr>
              <a:t> </a:t>
            </a:r>
            <a:r>
              <a:rPr lang="en-US" sz="1550" dirty="0" err="1">
                <a:solidFill>
                  <a:srgbClr val="2B4150"/>
                </a:solidFill>
                <a:latin typeface="Saira" pitchFamily="34" charset="0"/>
              </a:rPr>
              <a:t>của</a:t>
            </a:r>
            <a:r>
              <a:rPr lang="en-US" sz="1550" dirty="0">
                <a:solidFill>
                  <a:srgbClr val="2B4150"/>
                </a:solidFill>
                <a:latin typeface="Saira" pitchFamily="34" charset="0"/>
              </a:rPr>
              <a:t> </a:t>
            </a:r>
            <a:r>
              <a:rPr lang="en-US" sz="1550" dirty="0" err="1">
                <a:solidFill>
                  <a:srgbClr val="2B4150"/>
                </a:solidFill>
                <a:latin typeface="Saira" pitchFamily="34" charset="0"/>
              </a:rPr>
              <a:t>những</a:t>
            </a:r>
            <a:r>
              <a:rPr lang="en-US" sz="1550" dirty="0">
                <a:solidFill>
                  <a:srgbClr val="2B4150"/>
                </a:solidFill>
                <a:latin typeface="Saira" pitchFamily="34" charset="0"/>
              </a:rPr>
              <a:t> </a:t>
            </a:r>
            <a:r>
              <a:rPr lang="en-US" sz="1550" dirty="0" err="1">
                <a:solidFill>
                  <a:srgbClr val="2B4150"/>
                </a:solidFill>
                <a:latin typeface="Saira" pitchFamily="34" charset="0"/>
              </a:rPr>
              <a:t>người</a:t>
            </a:r>
            <a:r>
              <a:rPr lang="en-US" sz="1550" dirty="0">
                <a:solidFill>
                  <a:srgbClr val="2B4150"/>
                </a:solidFill>
                <a:latin typeface="Saira" pitchFamily="34" charset="0"/>
              </a:rPr>
              <a:t> </a:t>
            </a:r>
            <a:r>
              <a:rPr lang="en-US" sz="1550" dirty="0" err="1">
                <a:solidFill>
                  <a:srgbClr val="2B4150"/>
                </a:solidFill>
                <a:latin typeface="Saira" pitchFamily="34" charset="0"/>
              </a:rPr>
              <a:t>tham</a:t>
            </a:r>
            <a:r>
              <a:rPr lang="en-US" sz="1550" dirty="0">
                <a:solidFill>
                  <a:srgbClr val="2B4150"/>
                </a:solidFill>
                <a:latin typeface="Saira" pitchFamily="34" charset="0"/>
              </a:rPr>
              <a:t> </a:t>
            </a:r>
            <a:r>
              <a:rPr lang="en-US" sz="1550" dirty="0" err="1">
                <a:solidFill>
                  <a:srgbClr val="2B4150"/>
                </a:solidFill>
                <a:latin typeface="Saira" pitchFamily="34" charset="0"/>
              </a:rPr>
              <a:t>gia</a:t>
            </a:r>
            <a:r>
              <a:rPr lang="en-US" sz="1550" dirty="0">
                <a:solidFill>
                  <a:srgbClr val="2B4150"/>
                </a:solidFill>
                <a:latin typeface="Saira" pitchFamily="34" charset="0"/>
              </a:rPr>
              <a:t> </a:t>
            </a:r>
            <a:r>
              <a:rPr lang="en-US" sz="1550" dirty="0" err="1">
                <a:solidFill>
                  <a:srgbClr val="2B4150"/>
                </a:solidFill>
                <a:latin typeface="Saira" pitchFamily="34" charset="0"/>
              </a:rPr>
              <a:t>đánh</a:t>
            </a:r>
            <a:r>
              <a:rPr lang="en-US" sz="1550" dirty="0">
                <a:solidFill>
                  <a:srgbClr val="2B4150"/>
                </a:solidFill>
                <a:latin typeface="Saira" pitchFamily="34" charset="0"/>
              </a:rPr>
              <a:t> </a:t>
            </a:r>
            <a:r>
              <a:rPr lang="en-US" sz="1550" dirty="0" err="1">
                <a:solidFill>
                  <a:srgbClr val="2B4150"/>
                </a:solidFill>
                <a:latin typeface="Saira" pitchFamily="34" charset="0"/>
              </a:rPr>
              <a:t>giá</a:t>
            </a:r>
            <a:r>
              <a:rPr lang="en-US" sz="1550" dirty="0">
                <a:solidFill>
                  <a:srgbClr val="2B4150"/>
                </a:solidFill>
                <a:latin typeface="Saira" pitchFamily="34" charset="0"/>
              </a:rPr>
              <a:t> </a:t>
            </a:r>
            <a:r>
              <a:rPr lang="en-US" sz="1550" dirty="0" err="1">
                <a:solidFill>
                  <a:srgbClr val="2B4150"/>
                </a:solidFill>
                <a:latin typeface="Saira" pitchFamily="34" charset="0"/>
              </a:rPr>
              <a:t>màu</a:t>
            </a:r>
            <a:r>
              <a:rPr lang="en-US" sz="1550" dirty="0">
                <a:solidFill>
                  <a:srgbClr val="2B4150"/>
                </a:solidFill>
                <a:latin typeface="Saira" pitchFamily="34" charset="0"/>
              </a:rPr>
              <a:t> </a:t>
            </a:r>
            <a:r>
              <a:rPr lang="en-US" sz="1550" dirty="0" err="1">
                <a:solidFill>
                  <a:srgbClr val="2B4150"/>
                </a:solidFill>
                <a:latin typeface="Saira" pitchFamily="34" charset="0"/>
              </a:rPr>
              <a:t>sắc</a:t>
            </a:r>
            <a:r>
              <a:rPr lang="en-US" sz="1550" dirty="0">
                <a:solidFill>
                  <a:srgbClr val="2B4150"/>
                </a:solidFill>
                <a:latin typeface="Saira" pitchFamily="34" charset="0"/>
              </a:rPr>
              <a:t> </a:t>
            </a:r>
            <a:r>
              <a:rPr lang="en-US" sz="1550" dirty="0" err="1">
                <a:solidFill>
                  <a:srgbClr val="2B4150"/>
                </a:solidFill>
                <a:latin typeface="Saira" pitchFamily="34" charset="0"/>
              </a:rPr>
              <a:t>bằng</a:t>
            </a:r>
            <a:r>
              <a:rPr lang="en-US" sz="1550" dirty="0">
                <a:solidFill>
                  <a:srgbClr val="2B4150"/>
                </a:solidFill>
                <a:latin typeface="Saira" pitchFamily="34" charset="0"/>
              </a:rPr>
              <a:t> </a:t>
            </a:r>
            <a:r>
              <a:rPr lang="en-US" sz="1550" dirty="0" err="1">
                <a:solidFill>
                  <a:srgbClr val="2B4150"/>
                </a:solidFill>
                <a:latin typeface="Saira" pitchFamily="34" charset="0"/>
              </a:rPr>
              <a:t>mắt</a:t>
            </a:r>
            <a:r>
              <a:rPr lang="en-US" sz="1550" dirty="0">
                <a:solidFill>
                  <a:srgbClr val="2B4150"/>
                </a:solidFill>
                <a:latin typeface="Saira" pitchFamily="34" charset="0"/>
              </a:rPr>
              <a:t> </a:t>
            </a:r>
            <a:r>
              <a:rPr lang="en-US" sz="1550" dirty="0" err="1">
                <a:solidFill>
                  <a:srgbClr val="2B4150"/>
                </a:solidFill>
                <a:latin typeface="Saira" pitchFamily="34" charset="0"/>
              </a:rPr>
              <a:t>thường</a:t>
            </a:r>
            <a:r>
              <a:rPr lang="en-US" sz="1550" dirty="0">
                <a:solidFill>
                  <a:srgbClr val="2B4150"/>
                </a:solidFill>
                <a:latin typeface="Saira" pitchFamily="34" charset="0"/>
              </a:rPr>
              <a:t> </a:t>
            </a:r>
            <a:r>
              <a:rPr lang="en-US" sz="1550" dirty="0" err="1">
                <a:solidFill>
                  <a:srgbClr val="2B4150"/>
                </a:solidFill>
                <a:latin typeface="Saira" pitchFamily="34" charset="0"/>
              </a:rPr>
              <a:t>là</a:t>
            </a:r>
            <a:r>
              <a:rPr lang="en-US" sz="1550" dirty="0">
                <a:solidFill>
                  <a:srgbClr val="2B4150"/>
                </a:solidFill>
                <a:latin typeface="Saira" pitchFamily="34" charset="0"/>
              </a:rPr>
              <a:t> </a:t>
            </a:r>
            <a:r>
              <a:rPr lang="en-US" sz="1550" dirty="0" err="1">
                <a:solidFill>
                  <a:srgbClr val="2B4150"/>
                </a:solidFill>
                <a:latin typeface="Saira" pitchFamily="34" charset="0"/>
              </a:rPr>
              <a:t>rất</a:t>
            </a:r>
            <a:r>
              <a:rPr lang="en-US" sz="1550" dirty="0">
                <a:solidFill>
                  <a:srgbClr val="2B4150"/>
                </a:solidFill>
                <a:latin typeface="Saira" pitchFamily="34" charset="0"/>
              </a:rPr>
              <a:t> </a:t>
            </a:r>
            <a:r>
              <a:rPr lang="en-US" sz="1550" dirty="0" err="1">
                <a:solidFill>
                  <a:srgbClr val="2B4150"/>
                </a:solidFill>
                <a:latin typeface="Saira" pitchFamily="34" charset="0"/>
              </a:rPr>
              <a:t>cần</a:t>
            </a:r>
            <a:r>
              <a:rPr lang="en-US" sz="1550" dirty="0">
                <a:solidFill>
                  <a:srgbClr val="2B4150"/>
                </a:solidFill>
                <a:latin typeface="Saira" pitchFamily="34" charset="0"/>
              </a:rPr>
              <a:t> </a:t>
            </a:r>
            <a:r>
              <a:rPr lang="en-US" sz="1550" dirty="0" err="1">
                <a:solidFill>
                  <a:srgbClr val="2B4150"/>
                </a:solidFill>
                <a:latin typeface="Saira" pitchFamily="34" charset="0"/>
              </a:rPr>
              <a:t>thiết.Bài</a:t>
            </a:r>
            <a:r>
              <a:rPr lang="en-US" sz="1550" dirty="0">
                <a:solidFill>
                  <a:srgbClr val="2B4150"/>
                </a:solidFill>
                <a:latin typeface="Saira" pitchFamily="34" charset="0"/>
              </a:rPr>
              <a:t> </a:t>
            </a:r>
            <a:r>
              <a:rPr lang="en-US" sz="1550" dirty="0" err="1">
                <a:solidFill>
                  <a:srgbClr val="2B4150"/>
                </a:solidFill>
                <a:latin typeface="Saira" pitchFamily="34" charset="0"/>
              </a:rPr>
              <a:t>kiểm</a:t>
            </a:r>
            <a:r>
              <a:rPr lang="en-US" sz="1550" dirty="0">
                <a:solidFill>
                  <a:srgbClr val="2B4150"/>
                </a:solidFill>
                <a:latin typeface="Saira" pitchFamily="34" charset="0"/>
              </a:rPr>
              <a:t> </a:t>
            </a:r>
            <a:r>
              <a:rPr lang="en-US" sz="1550" dirty="0" err="1">
                <a:solidFill>
                  <a:srgbClr val="2B4150"/>
                </a:solidFill>
                <a:latin typeface="Saira" pitchFamily="34" charset="0"/>
              </a:rPr>
              <a:t>tra</a:t>
            </a:r>
            <a:r>
              <a:rPr lang="en-US" sz="1550" dirty="0">
                <a:solidFill>
                  <a:srgbClr val="2B4150"/>
                </a:solidFill>
                <a:latin typeface="Saira" pitchFamily="34" charset="0"/>
              </a:rPr>
              <a:t> Farnsworth Munsell 100 Hue (FM 100 Hue Test) </a:t>
            </a:r>
            <a:r>
              <a:rPr lang="en-US" sz="1550" b="1" dirty="0" err="1">
                <a:solidFill>
                  <a:srgbClr val="2B4150"/>
                </a:solidFill>
                <a:latin typeface="Saira" pitchFamily="34" charset="0"/>
              </a:rPr>
              <a:t>đã</a:t>
            </a:r>
            <a:r>
              <a:rPr lang="en-US" sz="1550" b="1" dirty="0">
                <a:solidFill>
                  <a:srgbClr val="2B4150"/>
                </a:solidFill>
                <a:latin typeface="Saira" pitchFamily="34" charset="0"/>
              </a:rPr>
              <a:t> </a:t>
            </a:r>
            <a:r>
              <a:rPr lang="en-US" sz="1550" b="1" dirty="0" err="1">
                <a:solidFill>
                  <a:srgbClr val="2B4150"/>
                </a:solidFill>
                <a:latin typeface="Saira" pitchFamily="34" charset="0"/>
              </a:rPr>
              <a:t>là</a:t>
            </a:r>
            <a:r>
              <a:rPr lang="en-US" sz="1550" b="1" dirty="0">
                <a:solidFill>
                  <a:srgbClr val="2B4150"/>
                </a:solidFill>
                <a:latin typeface="Saira" pitchFamily="34" charset="0"/>
              </a:rPr>
              <a:t> </a:t>
            </a:r>
            <a:r>
              <a:rPr lang="en-US" sz="1550" b="1" dirty="0" err="1">
                <a:solidFill>
                  <a:srgbClr val="2B4150"/>
                </a:solidFill>
                <a:latin typeface="Saira" pitchFamily="34" charset="0"/>
              </a:rPr>
              <a:t>tiêu</a:t>
            </a:r>
            <a:r>
              <a:rPr lang="en-US" sz="1550" b="1" dirty="0">
                <a:solidFill>
                  <a:srgbClr val="2B4150"/>
                </a:solidFill>
                <a:latin typeface="Saira" pitchFamily="34" charset="0"/>
              </a:rPr>
              <a:t> </a:t>
            </a:r>
            <a:r>
              <a:rPr lang="en-US" sz="1550" b="1" dirty="0" err="1">
                <a:solidFill>
                  <a:srgbClr val="2B4150"/>
                </a:solidFill>
                <a:latin typeface="Saira" pitchFamily="34" charset="0"/>
              </a:rPr>
              <a:t>chuẩn</a:t>
            </a:r>
            <a:r>
              <a:rPr lang="en-US" sz="1550" b="1" dirty="0">
                <a:solidFill>
                  <a:srgbClr val="2B4150"/>
                </a:solidFill>
                <a:latin typeface="Saira" pitchFamily="34" charset="0"/>
              </a:rPr>
              <a:t> </a:t>
            </a:r>
            <a:r>
              <a:rPr lang="en-US" sz="1550" b="1" dirty="0" err="1">
                <a:solidFill>
                  <a:srgbClr val="2B4150"/>
                </a:solidFill>
                <a:latin typeface="Saira" pitchFamily="34" charset="0"/>
              </a:rPr>
              <a:t>trong</a:t>
            </a:r>
            <a:r>
              <a:rPr lang="en-US" sz="1550" b="1" dirty="0">
                <a:solidFill>
                  <a:srgbClr val="2B4150"/>
                </a:solidFill>
                <a:latin typeface="Saira" pitchFamily="34" charset="0"/>
              </a:rPr>
              <a:t> </a:t>
            </a:r>
            <a:r>
              <a:rPr lang="en-US" sz="1550" b="1" dirty="0" err="1">
                <a:solidFill>
                  <a:srgbClr val="2B4150"/>
                </a:solidFill>
                <a:latin typeface="Saira" pitchFamily="34" charset="0"/>
              </a:rPr>
              <a:t>hơn</a:t>
            </a:r>
            <a:r>
              <a:rPr lang="en-US" sz="1550" b="1" dirty="0">
                <a:solidFill>
                  <a:srgbClr val="2B4150"/>
                </a:solidFill>
                <a:latin typeface="Saira" pitchFamily="34" charset="0"/>
              </a:rPr>
              <a:t> 60 </a:t>
            </a:r>
            <a:r>
              <a:rPr lang="en-US" sz="1550" b="1" dirty="0" err="1">
                <a:solidFill>
                  <a:srgbClr val="2B4150"/>
                </a:solidFill>
                <a:latin typeface="Saira" pitchFamily="34" charset="0"/>
              </a:rPr>
              <a:t>năm</a:t>
            </a:r>
            <a:r>
              <a:rPr lang="en-US" sz="1550" b="1" dirty="0">
                <a:solidFill>
                  <a:srgbClr val="2B4150"/>
                </a:solidFill>
                <a:latin typeface="Saira" pitchFamily="34" charset="0"/>
              </a:rPr>
              <a:t> </a:t>
            </a:r>
            <a:r>
              <a:rPr lang="en-US" sz="1550" dirty="0" err="1">
                <a:solidFill>
                  <a:srgbClr val="2B4150"/>
                </a:solidFill>
                <a:latin typeface="Saira" pitchFamily="34" charset="0"/>
              </a:rPr>
              <a:t>để</a:t>
            </a:r>
            <a:r>
              <a:rPr lang="en-US" sz="1550" dirty="0">
                <a:solidFill>
                  <a:srgbClr val="2B4150"/>
                </a:solidFill>
                <a:latin typeface="Saira" pitchFamily="34" charset="0"/>
              </a:rPr>
              <a:t> </a:t>
            </a:r>
            <a:r>
              <a:rPr lang="en-US" sz="1550" dirty="0" err="1">
                <a:solidFill>
                  <a:srgbClr val="2B4150"/>
                </a:solidFill>
                <a:latin typeface="Saira" pitchFamily="34" charset="0"/>
              </a:rPr>
              <a:t>kiểm</a:t>
            </a:r>
            <a:r>
              <a:rPr lang="en-US" sz="1550" dirty="0">
                <a:solidFill>
                  <a:srgbClr val="2B4150"/>
                </a:solidFill>
                <a:latin typeface="Saira" pitchFamily="34" charset="0"/>
              </a:rPr>
              <a:t> </a:t>
            </a:r>
            <a:r>
              <a:rPr lang="en-US" sz="1550" dirty="0" err="1">
                <a:solidFill>
                  <a:srgbClr val="2B4150"/>
                </a:solidFill>
                <a:latin typeface="Saira" pitchFamily="34" charset="0"/>
              </a:rPr>
              <a:t>tra</a:t>
            </a:r>
            <a:r>
              <a:rPr lang="en-US" sz="1550" dirty="0">
                <a:solidFill>
                  <a:srgbClr val="2B4150"/>
                </a:solidFill>
                <a:latin typeface="Saira" pitchFamily="34" charset="0"/>
              </a:rPr>
              <a:t> </a:t>
            </a:r>
            <a:r>
              <a:rPr lang="en-US" sz="1550" dirty="0" err="1">
                <a:solidFill>
                  <a:srgbClr val="2B4150"/>
                </a:solidFill>
                <a:latin typeface="Saira" pitchFamily="34" charset="0"/>
              </a:rPr>
              <a:t>khả</a:t>
            </a:r>
            <a:r>
              <a:rPr lang="en-US" sz="1550" dirty="0">
                <a:solidFill>
                  <a:srgbClr val="2B4150"/>
                </a:solidFill>
                <a:latin typeface="Saira" pitchFamily="34" charset="0"/>
              </a:rPr>
              <a:t> </a:t>
            </a:r>
            <a:r>
              <a:rPr lang="en-US" sz="1550" dirty="0" err="1">
                <a:solidFill>
                  <a:srgbClr val="2B4150"/>
                </a:solidFill>
                <a:latin typeface="Saira" pitchFamily="34" charset="0"/>
              </a:rPr>
              <a:t>năng</a:t>
            </a:r>
            <a:r>
              <a:rPr lang="en-US" sz="1550" dirty="0">
                <a:solidFill>
                  <a:srgbClr val="2B4150"/>
                </a:solidFill>
                <a:latin typeface="Saira" pitchFamily="34" charset="0"/>
              </a:rPr>
              <a:t> </a:t>
            </a:r>
            <a:r>
              <a:rPr lang="en-US" sz="1550" dirty="0" err="1">
                <a:solidFill>
                  <a:srgbClr val="2B4150"/>
                </a:solidFill>
                <a:latin typeface="Saira" pitchFamily="34" charset="0"/>
              </a:rPr>
              <a:t>phân</a:t>
            </a:r>
            <a:r>
              <a:rPr lang="en-US" sz="1550" dirty="0">
                <a:solidFill>
                  <a:srgbClr val="2B4150"/>
                </a:solidFill>
                <a:latin typeface="Saira" pitchFamily="34" charset="0"/>
              </a:rPr>
              <a:t> </a:t>
            </a:r>
            <a:r>
              <a:rPr lang="en-US" sz="1550" dirty="0" err="1">
                <a:solidFill>
                  <a:srgbClr val="2B4150"/>
                </a:solidFill>
                <a:latin typeface="Saira" pitchFamily="34" charset="0"/>
              </a:rPr>
              <a:t>biệt</a:t>
            </a:r>
            <a:r>
              <a:rPr lang="en-US" sz="1550" dirty="0">
                <a:solidFill>
                  <a:srgbClr val="2B4150"/>
                </a:solidFill>
                <a:latin typeface="Saira" pitchFamily="34" charset="0"/>
              </a:rPr>
              <a:t> </a:t>
            </a:r>
            <a:r>
              <a:rPr lang="en-US" sz="1550" dirty="0" err="1">
                <a:solidFill>
                  <a:srgbClr val="2B4150"/>
                </a:solidFill>
                <a:latin typeface="Saira" pitchFamily="34" charset="0"/>
              </a:rPr>
              <a:t>màu</a:t>
            </a:r>
            <a:r>
              <a:rPr lang="en-US" sz="1550" dirty="0">
                <a:solidFill>
                  <a:srgbClr val="2B4150"/>
                </a:solidFill>
                <a:latin typeface="Saira" pitchFamily="34" charset="0"/>
              </a:rPr>
              <a:t> </a:t>
            </a:r>
            <a:r>
              <a:rPr lang="en-US" sz="1550" dirty="0" err="1">
                <a:solidFill>
                  <a:srgbClr val="2B4150"/>
                </a:solidFill>
                <a:latin typeface="Saira" pitchFamily="34" charset="0"/>
              </a:rPr>
              <a:t>sắc</a:t>
            </a:r>
            <a:r>
              <a:rPr lang="en-US" sz="1550" dirty="0">
                <a:solidFill>
                  <a:srgbClr val="2B4150"/>
                </a:solidFill>
                <a:latin typeface="Saira" pitchFamily="34" charset="0"/>
              </a:rPr>
              <a:t>, </a:t>
            </a:r>
            <a:r>
              <a:rPr lang="en-US" sz="1550" dirty="0" err="1">
                <a:solidFill>
                  <a:srgbClr val="2B4150"/>
                </a:solidFill>
                <a:latin typeface="Saira" pitchFamily="34" charset="0"/>
              </a:rPr>
              <a:t>giúp</a:t>
            </a:r>
            <a:r>
              <a:rPr lang="en-US" sz="1550" dirty="0">
                <a:solidFill>
                  <a:srgbClr val="2B4150"/>
                </a:solidFill>
                <a:latin typeface="Saira" pitchFamily="34" charset="0"/>
              </a:rPr>
              <a:t> </a:t>
            </a:r>
            <a:r>
              <a:rPr lang="en-US" sz="1550" dirty="0" err="1">
                <a:solidFill>
                  <a:srgbClr val="2B4150"/>
                </a:solidFill>
                <a:latin typeface="Saira" pitchFamily="34" charset="0"/>
              </a:rPr>
              <a:t>xác</a:t>
            </a:r>
            <a:r>
              <a:rPr lang="en-US" sz="1550" dirty="0">
                <a:solidFill>
                  <a:srgbClr val="2B4150"/>
                </a:solidFill>
                <a:latin typeface="Saira" pitchFamily="34" charset="0"/>
              </a:rPr>
              <a:t> </a:t>
            </a:r>
            <a:r>
              <a:rPr lang="en-US" sz="1550" dirty="0" err="1">
                <a:solidFill>
                  <a:srgbClr val="2B4150"/>
                </a:solidFill>
                <a:latin typeface="Saira" pitchFamily="34" charset="0"/>
              </a:rPr>
              <a:t>định</a:t>
            </a:r>
            <a:r>
              <a:rPr lang="en-US" sz="1550" dirty="0">
                <a:solidFill>
                  <a:srgbClr val="2B4150"/>
                </a:solidFill>
                <a:latin typeface="Saira" pitchFamily="34" charset="0"/>
              </a:rPr>
              <a:t> </a:t>
            </a:r>
            <a:r>
              <a:rPr lang="en-US" sz="1550" dirty="0" err="1">
                <a:solidFill>
                  <a:srgbClr val="2B4150"/>
                </a:solidFill>
                <a:latin typeface="Saira" pitchFamily="34" charset="0"/>
              </a:rPr>
              <a:t>điểm</a:t>
            </a:r>
            <a:r>
              <a:rPr lang="en-US" sz="1550" dirty="0">
                <a:solidFill>
                  <a:srgbClr val="2B4150"/>
                </a:solidFill>
                <a:latin typeface="Saira" pitchFamily="34" charset="0"/>
              </a:rPr>
              <a:t> </a:t>
            </a:r>
            <a:r>
              <a:rPr lang="en-US" sz="1550" dirty="0" err="1">
                <a:solidFill>
                  <a:srgbClr val="2B4150"/>
                </a:solidFill>
                <a:latin typeface="Saira" pitchFamily="34" charset="0"/>
              </a:rPr>
              <a:t>mạnh</a:t>
            </a:r>
            <a:r>
              <a:rPr lang="en-US" sz="1550" dirty="0">
                <a:solidFill>
                  <a:srgbClr val="2B4150"/>
                </a:solidFill>
                <a:latin typeface="Saira" pitchFamily="34" charset="0"/>
              </a:rPr>
              <a:t> </a:t>
            </a:r>
            <a:r>
              <a:rPr lang="en-US" sz="1550" dirty="0" err="1">
                <a:solidFill>
                  <a:srgbClr val="2B4150"/>
                </a:solidFill>
                <a:latin typeface="Saira" pitchFamily="34" charset="0"/>
              </a:rPr>
              <a:t>và</a:t>
            </a:r>
            <a:r>
              <a:rPr lang="en-US" sz="1550" dirty="0">
                <a:solidFill>
                  <a:srgbClr val="2B4150"/>
                </a:solidFill>
                <a:latin typeface="Saira" pitchFamily="34" charset="0"/>
              </a:rPr>
              <a:t> </a:t>
            </a:r>
            <a:r>
              <a:rPr lang="en-US" sz="1550" dirty="0" err="1">
                <a:solidFill>
                  <a:srgbClr val="2B4150"/>
                </a:solidFill>
                <a:latin typeface="Saira" pitchFamily="34" charset="0"/>
              </a:rPr>
              <a:t>điểm</a:t>
            </a:r>
            <a:r>
              <a:rPr lang="en-US" sz="1550" dirty="0">
                <a:solidFill>
                  <a:srgbClr val="2B4150"/>
                </a:solidFill>
                <a:latin typeface="Saira" pitchFamily="34" charset="0"/>
              </a:rPr>
              <a:t> </a:t>
            </a:r>
            <a:r>
              <a:rPr lang="en-US" sz="1550" dirty="0" err="1">
                <a:solidFill>
                  <a:srgbClr val="2B4150"/>
                </a:solidFill>
                <a:latin typeface="Saira" pitchFamily="34" charset="0"/>
              </a:rPr>
              <a:t>yếu</a:t>
            </a:r>
            <a:r>
              <a:rPr lang="en-US" sz="1550" dirty="0">
                <a:solidFill>
                  <a:srgbClr val="2B4150"/>
                </a:solidFill>
                <a:latin typeface="Saira" pitchFamily="34" charset="0"/>
              </a:rPr>
              <a:t> </a:t>
            </a:r>
            <a:r>
              <a:rPr lang="en-US" sz="1550" dirty="0" err="1">
                <a:solidFill>
                  <a:srgbClr val="2B4150"/>
                </a:solidFill>
                <a:latin typeface="Saira" pitchFamily="34" charset="0"/>
              </a:rPr>
              <a:t>của</a:t>
            </a:r>
            <a:r>
              <a:rPr lang="en-US" sz="1550" dirty="0">
                <a:solidFill>
                  <a:srgbClr val="2B4150"/>
                </a:solidFill>
                <a:latin typeface="Saira" pitchFamily="34" charset="0"/>
              </a:rPr>
              <a:t> </a:t>
            </a:r>
            <a:r>
              <a:rPr lang="en-US" sz="1550" dirty="0" err="1">
                <a:solidFill>
                  <a:srgbClr val="2B4150"/>
                </a:solidFill>
                <a:latin typeface="Saira" pitchFamily="34" charset="0"/>
              </a:rPr>
              <a:t>một</a:t>
            </a:r>
            <a:r>
              <a:rPr lang="en-US" sz="1550" dirty="0">
                <a:solidFill>
                  <a:srgbClr val="2B4150"/>
                </a:solidFill>
                <a:latin typeface="Saira" pitchFamily="34" charset="0"/>
              </a:rPr>
              <a:t> </a:t>
            </a:r>
            <a:r>
              <a:rPr lang="en-US" sz="1550" dirty="0" err="1">
                <a:solidFill>
                  <a:srgbClr val="2B4150"/>
                </a:solidFill>
                <a:latin typeface="Saira" pitchFamily="34" charset="0"/>
              </a:rPr>
              <a:t>người</a:t>
            </a:r>
            <a:r>
              <a:rPr lang="en-US" sz="1550" dirty="0">
                <a:solidFill>
                  <a:srgbClr val="2B4150"/>
                </a:solidFill>
                <a:latin typeface="Saira" pitchFamily="34" charset="0"/>
              </a:rPr>
              <a:t> </a:t>
            </a:r>
            <a:r>
              <a:rPr lang="en-US" sz="1550" dirty="0" err="1">
                <a:solidFill>
                  <a:srgbClr val="2B4150"/>
                </a:solidFill>
                <a:latin typeface="Saira" pitchFamily="34" charset="0"/>
              </a:rPr>
              <a:t>trong</a:t>
            </a:r>
            <a:r>
              <a:rPr lang="en-US" sz="1550" dirty="0">
                <a:solidFill>
                  <a:srgbClr val="2B4150"/>
                </a:solidFill>
                <a:latin typeface="Saira" pitchFamily="34" charset="0"/>
              </a:rPr>
              <a:t> </a:t>
            </a:r>
            <a:r>
              <a:rPr lang="en-US" sz="1550" dirty="0" err="1">
                <a:solidFill>
                  <a:srgbClr val="2B4150"/>
                </a:solidFill>
                <a:latin typeface="Saira" pitchFamily="34" charset="0"/>
              </a:rPr>
              <a:t>việc</a:t>
            </a:r>
            <a:r>
              <a:rPr lang="en-US" sz="1550" dirty="0">
                <a:solidFill>
                  <a:srgbClr val="2B4150"/>
                </a:solidFill>
                <a:latin typeface="Saira" pitchFamily="34" charset="0"/>
              </a:rPr>
              <a:t> </a:t>
            </a:r>
            <a:r>
              <a:rPr lang="en-US" sz="1550" dirty="0" err="1">
                <a:solidFill>
                  <a:srgbClr val="2B4150"/>
                </a:solidFill>
                <a:latin typeface="Saira" pitchFamily="34" charset="0"/>
              </a:rPr>
              <a:t>đánh</a:t>
            </a:r>
            <a:r>
              <a:rPr lang="en-US" sz="1550" dirty="0">
                <a:solidFill>
                  <a:srgbClr val="2B4150"/>
                </a:solidFill>
                <a:latin typeface="Saira" pitchFamily="34" charset="0"/>
              </a:rPr>
              <a:t> </a:t>
            </a:r>
            <a:r>
              <a:rPr lang="en-US" sz="1550" dirty="0" err="1">
                <a:solidFill>
                  <a:srgbClr val="2B4150"/>
                </a:solidFill>
                <a:latin typeface="Saira" pitchFamily="34" charset="0"/>
              </a:rPr>
              <a:t>giá</a:t>
            </a:r>
            <a:r>
              <a:rPr lang="en-US" sz="1550" dirty="0">
                <a:solidFill>
                  <a:srgbClr val="2B4150"/>
                </a:solidFill>
                <a:latin typeface="Saira" pitchFamily="34" charset="0"/>
              </a:rPr>
              <a:t> </a:t>
            </a:r>
            <a:r>
              <a:rPr lang="en-US" sz="1550" dirty="0" err="1">
                <a:solidFill>
                  <a:srgbClr val="2B4150"/>
                </a:solidFill>
                <a:latin typeface="Saira" pitchFamily="34" charset="0"/>
              </a:rPr>
              <a:t>màu</a:t>
            </a:r>
            <a:endParaRPr lang="en-US" sz="1550" dirty="0">
              <a:solidFill>
                <a:srgbClr val="2B4150"/>
              </a:solidFill>
              <a:latin typeface="Saira" pitchFamily="34" charset="0"/>
            </a:endParaRPr>
          </a:p>
          <a:p>
            <a:pPr marL="0" indent="0" algn="l">
              <a:lnSpc>
                <a:spcPts val="2500"/>
              </a:lnSpc>
              <a:buNone/>
            </a:pPr>
            <a:endParaRPr lang="en-US" sz="1550" dirty="0"/>
          </a:p>
        </p:txBody>
      </p:sp>
      <p:pic>
        <p:nvPicPr>
          <p:cNvPr id="6" name="Picture 5">
            <a:extLst>
              <a:ext uri="{FF2B5EF4-FFF2-40B4-BE49-F238E27FC236}">
                <a16:creationId xmlns:a16="http://schemas.microsoft.com/office/drawing/2014/main" id="{5078FBAF-2F0E-E99A-2122-6CACD81D7B29}"/>
              </a:ext>
            </a:extLst>
          </p:cNvPr>
          <p:cNvPicPr>
            <a:picLocks noChangeAspect="1"/>
          </p:cNvPicPr>
          <p:nvPr/>
        </p:nvPicPr>
        <p:blipFill>
          <a:blip r:embed="rId3"/>
          <a:stretch>
            <a:fillRect/>
          </a:stretch>
        </p:blipFill>
        <p:spPr>
          <a:xfrm>
            <a:off x="0" y="2710815"/>
            <a:ext cx="5572903" cy="4105848"/>
          </a:xfrm>
          <a:prstGeom prst="rect">
            <a:avLst/>
          </a:prstGeom>
        </p:spPr>
      </p:pic>
      <p:pic>
        <p:nvPicPr>
          <p:cNvPr id="8" name="Picture 7">
            <a:extLst>
              <a:ext uri="{FF2B5EF4-FFF2-40B4-BE49-F238E27FC236}">
                <a16:creationId xmlns:a16="http://schemas.microsoft.com/office/drawing/2014/main" id="{B60F6774-EC93-7674-B642-8FDE5108BD28}"/>
              </a:ext>
            </a:extLst>
          </p:cNvPr>
          <p:cNvPicPr>
            <a:picLocks noChangeAspect="1"/>
          </p:cNvPicPr>
          <p:nvPr/>
        </p:nvPicPr>
        <p:blipFill>
          <a:blip r:embed="rId4"/>
          <a:stretch>
            <a:fillRect/>
          </a:stretch>
        </p:blipFill>
        <p:spPr>
          <a:xfrm>
            <a:off x="0" y="100484"/>
            <a:ext cx="3938954" cy="26130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0"/>
          <p:cNvSpPr/>
          <p:nvPr/>
        </p:nvSpPr>
        <p:spPr>
          <a:xfrm>
            <a:off x="6280190" y="984528"/>
            <a:ext cx="6145768" cy="620078"/>
          </a:xfrm>
          <a:prstGeom prst="rect">
            <a:avLst/>
          </a:prstGeom>
          <a:noFill/>
          <a:ln/>
        </p:spPr>
        <p:txBody>
          <a:bodyPr wrap="none" lIns="0" tIns="0" rIns="0" bIns="0" rtlCol="0" anchor="t"/>
          <a:lstStyle/>
          <a:p>
            <a:pPr marL="0" indent="0" algn="l">
              <a:lnSpc>
                <a:spcPts val="4850"/>
              </a:lnSpc>
              <a:buNone/>
            </a:pPr>
            <a:r>
              <a:rPr lang="en-US" sz="3900" dirty="0">
                <a:solidFill>
                  <a:srgbClr val="124E73"/>
                </a:solidFill>
                <a:latin typeface="Inter Semi Bold" pitchFamily="34" charset="0"/>
                <a:ea typeface="Inter Semi Bold" pitchFamily="34" charset="-122"/>
                <a:cs typeface="Inter Semi Bold" pitchFamily="34" charset="-120"/>
              </a:rPr>
              <a:t>Chuẩn Bị Môi Trường Test</a:t>
            </a:r>
            <a:endParaRPr lang="en-US" sz="3900" dirty="0"/>
          </a:p>
        </p:txBody>
      </p:sp>
      <p:sp>
        <p:nvSpPr>
          <p:cNvPr id="4" name="Shape 1"/>
          <p:cNvSpPr/>
          <p:nvPr/>
        </p:nvSpPr>
        <p:spPr>
          <a:xfrm>
            <a:off x="6280190" y="1902262"/>
            <a:ext cx="3679031" cy="2889766"/>
          </a:xfrm>
          <a:prstGeom prst="roundRect">
            <a:avLst>
              <a:gd name="adj" fmla="val 1030"/>
            </a:avLst>
          </a:prstGeom>
          <a:solidFill>
            <a:srgbClr val="F3EEE3"/>
          </a:solidFill>
          <a:ln/>
        </p:spPr>
      </p:sp>
      <p:sp>
        <p:nvSpPr>
          <p:cNvPr id="5" name="Shape 2"/>
          <p:cNvSpPr/>
          <p:nvPr/>
        </p:nvSpPr>
        <p:spPr>
          <a:xfrm>
            <a:off x="6478548" y="2100620"/>
            <a:ext cx="595313" cy="595313"/>
          </a:xfrm>
          <a:prstGeom prst="roundRect">
            <a:avLst>
              <a:gd name="adj" fmla="val 15358451"/>
            </a:avLst>
          </a:prstGeom>
          <a:solidFill>
            <a:srgbClr val="325F7B"/>
          </a:solidFill>
          <a:ln/>
        </p:spPr>
      </p:sp>
      <p:pic>
        <p:nvPicPr>
          <p:cNvPr id="6"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42259" y="2264212"/>
            <a:ext cx="267891" cy="267891"/>
          </a:xfrm>
          <a:prstGeom prst="rect">
            <a:avLst/>
          </a:prstGeom>
        </p:spPr>
      </p:pic>
      <p:sp>
        <p:nvSpPr>
          <p:cNvPr id="7" name="Text 3"/>
          <p:cNvSpPr/>
          <p:nvPr/>
        </p:nvSpPr>
        <p:spPr>
          <a:xfrm>
            <a:off x="6478548" y="289429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Ánh Sáng Chuẩn</a:t>
            </a:r>
            <a:endParaRPr lang="en-US" sz="1950" dirty="0"/>
          </a:p>
        </p:txBody>
      </p:sp>
      <p:sp>
        <p:nvSpPr>
          <p:cNvPr id="8" name="Text 4"/>
          <p:cNvSpPr/>
          <p:nvPr/>
        </p:nvSpPr>
        <p:spPr>
          <a:xfrm>
            <a:off x="6478548" y="3323511"/>
            <a:ext cx="3282315" cy="1270159"/>
          </a:xfrm>
          <a:prstGeom prst="rect">
            <a:avLst/>
          </a:prstGeom>
          <a:noFill/>
          <a:ln/>
        </p:spPr>
        <p:txBody>
          <a:bodyPr wrap="squar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Sử dụng nguồn sáng D65 hoặc D50 với cường độ 100-250 foot-candles (1000-2550 lux). Dùng tủ đèn chuyên dụng như SpectraLight QC.</a:t>
            </a:r>
            <a:endParaRPr lang="en-US" sz="1550" dirty="0"/>
          </a:p>
        </p:txBody>
      </p:sp>
      <p:sp>
        <p:nvSpPr>
          <p:cNvPr id="9" name="Shape 5"/>
          <p:cNvSpPr/>
          <p:nvPr/>
        </p:nvSpPr>
        <p:spPr>
          <a:xfrm>
            <a:off x="10157579" y="1902262"/>
            <a:ext cx="3679031" cy="2889766"/>
          </a:xfrm>
          <a:prstGeom prst="roundRect">
            <a:avLst>
              <a:gd name="adj" fmla="val 1030"/>
            </a:avLst>
          </a:prstGeom>
          <a:solidFill>
            <a:srgbClr val="F3EEE3"/>
          </a:solidFill>
          <a:ln/>
        </p:spPr>
      </p:sp>
      <p:sp>
        <p:nvSpPr>
          <p:cNvPr id="10" name="Shape 6"/>
          <p:cNvSpPr/>
          <p:nvPr/>
        </p:nvSpPr>
        <p:spPr>
          <a:xfrm>
            <a:off x="10355937" y="2100620"/>
            <a:ext cx="595313" cy="595313"/>
          </a:xfrm>
          <a:prstGeom prst="roundRect">
            <a:avLst>
              <a:gd name="adj" fmla="val 15358451"/>
            </a:avLst>
          </a:prstGeom>
          <a:solidFill>
            <a:srgbClr val="325F7B"/>
          </a:solidFill>
          <a:ln/>
        </p:spPr>
      </p:sp>
      <p:pic>
        <p:nvPicPr>
          <p:cNvPr id="11"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19648" y="2264212"/>
            <a:ext cx="267891" cy="267891"/>
          </a:xfrm>
          <a:prstGeom prst="rect">
            <a:avLst/>
          </a:prstGeom>
        </p:spPr>
      </p:pic>
      <p:sp>
        <p:nvSpPr>
          <p:cNvPr id="12" name="Text 7"/>
          <p:cNvSpPr/>
          <p:nvPr/>
        </p:nvSpPr>
        <p:spPr>
          <a:xfrm>
            <a:off x="10355937" y="2894290"/>
            <a:ext cx="2682954" cy="310158"/>
          </a:xfrm>
          <a:prstGeom prst="rect">
            <a:avLst/>
          </a:prstGeom>
          <a:noFill/>
          <a:ln/>
        </p:spPr>
        <p:txBody>
          <a:bodyPr wrap="none" lIns="0" tIns="0" rIns="0" bIns="0" rtlCol="0" anchor="t"/>
          <a:lstStyle/>
          <a:p>
            <a:pPr marL="0" indent="0" algn="l">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Phông Nền Trung Tính</a:t>
            </a:r>
            <a:endParaRPr lang="en-US" sz="1950" dirty="0"/>
          </a:p>
        </p:txBody>
      </p:sp>
      <p:sp>
        <p:nvSpPr>
          <p:cNvPr id="13" name="Text 8"/>
          <p:cNvSpPr/>
          <p:nvPr/>
        </p:nvSpPr>
        <p:spPr>
          <a:xfrm>
            <a:off x="10355937" y="3323511"/>
            <a:ext cx="3282315" cy="1270159"/>
          </a:xfrm>
          <a:prstGeom prst="rect">
            <a:avLst/>
          </a:prstGeom>
          <a:noFill/>
          <a:ln/>
        </p:spPr>
        <p:txBody>
          <a:bodyPr wrap="squar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Môi trường xung quanh phải màu xám trung tính Munsell N7 hoặc N8 để không ảnh hưởng nhận thức màu sắc.</a:t>
            </a:r>
            <a:endParaRPr lang="en-US" sz="1550" dirty="0"/>
          </a:p>
        </p:txBody>
      </p:sp>
      <p:sp>
        <p:nvSpPr>
          <p:cNvPr id="14" name="Shape 9"/>
          <p:cNvSpPr/>
          <p:nvPr/>
        </p:nvSpPr>
        <p:spPr>
          <a:xfrm>
            <a:off x="6280190" y="4990386"/>
            <a:ext cx="7556421" cy="2254687"/>
          </a:xfrm>
          <a:prstGeom prst="roundRect">
            <a:avLst>
              <a:gd name="adj" fmla="val 1320"/>
            </a:avLst>
          </a:prstGeom>
          <a:solidFill>
            <a:srgbClr val="F3EEE3"/>
          </a:solidFill>
          <a:ln/>
        </p:spPr>
      </p:sp>
      <p:sp>
        <p:nvSpPr>
          <p:cNvPr id="15" name="Shape 10"/>
          <p:cNvSpPr/>
          <p:nvPr/>
        </p:nvSpPr>
        <p:spPr>
          <a:xfrm>
            <a:off x="6478548" y="5188744"/>
            <a:ext cx="595313" cy="595313"/>
          </a:xfrm>
          <a:prstGeom prst="roundRect">
            <a:avLst>
              <a:gd name="adj" fmla="val 15358451"/>
            </a:avLst>
          </a:prstGeom>
          <a:solidFill>
            <a:srgbClr val="325F7B"/>
          </a:solidFill>
          <a:ln/>
        </p:spPr>
      </p:sp>
      <p:pic>
        <p:nvPicPr>
          <p:cNvPr id="16"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42259" y="5352336"/>
            <a:ext cx="267891" cy="267891"/>
          </a:xfrm>
          <a:prstGeom prst="rect">
            <a:avLst/>
          </a:prstGeom>
        </p:spPr>
      </p:pic>
      <p:sp>
        <p:nvSpPr>
          <p:cNvPr id="17" name="Text 11"/>
          <p:cNvSpPr/>
          <p:nvPr/>
        </p:nvSpPr>
        <p:spPr>
          <a:xfrm>
            <a:off x="6478548" y="598241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Vị Trí Đặt Khay</a:t>
            </a:r>
            <a:endParaRPr lang="en-US" sz="1950" dirty="0"/>
          </a:p>
        </p:txBody>
      </p:sp>
      <p:sp>
        <p:nvSpPr>
          <p:cNvPr id="18" name="Text 12"/>
          <p:cNvSpPr/>
          <p:nvPr/>
        </p:nvSpPr>
        <p:spPr>
          <a:xfrm>
            <a:off x="6478548" y="6411635"/>
            <a:ext cx="7159704" cy="635079"/>
          </a:xfrm>
          <a:prstGeom prst="rect">
            <a:avLst/>
          </a:prstGeom>
          <a:noFill/>
          <a:ln/>
        </p:spPr>
        <p:txBody>
          <a:bodyPr wrap="squar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Đặt 4 khay màu trên mặt phẳng sạch sẽ, đảm bảo không có yếu tố gây nhiễu thị giác.</a:t>
            </a:r>
            <a:endParaRPr lang="en-US" sz="1550" dirty="0"/>
          </a:p>
        </p:txBody>
      </p:sp>
      <p:pic>
        <p:nvPicPr>
          <p:cNvPr id="20" name="Picture 19">
            <a:extLst>
              <a:ext uri="{FF2B5EF4-FFF2-40B4-BE49-F238E27FC236}">
                <a16:creationId xmlns:a16="http://schemas.microsoft.com/office/drawing/2014/main" id="{CC00DD10-1285-8970-B0A2-83A582DA85F0}"/>
              </a:ext>
            </a:extLst>
          </p:cNvPr>
          <p:cNvPicPr>
            <a:picLocks noChangeAspect="1"/>
          </p:cNvPicPr>
          <p:nvPr/>
        </p:nvPicPr>
        <p:blipFill>
          <a:blip r:embed="rId9"/>
          <a:stretch>
            <a:fillRect/>
          </a:stretch>
        </p:blipFill>
        <p:spPr>
          <a:xfrm>
            <a:off x="422083" y="322064"/>
            <a:ext cx="4858339" cy="4152185"/>
          </a:xfrm>
          <a:prstGeom prst="rect">
            <a:avLst/>
          </a:prstGeom>
        </p:spPr>
      </p:pic>
      <p:pic>
        <p:nvPicPr>
          <p:cNvPr id="22" name="Picture 21">
            <a:extLst>
              <a:ext uri="{FF2B5EF4-FFF2-40B4-BE49-F238E27FC236}">
                <a16:creationId xmlns:a16="http://schemas.microsoft.com/office/drawing/2014/main" id="{76F75AD4-B051-D26B-C7E7-005D61AF1EB5}"/>
              </a:ext>
            </a:extLst>
          </p:cNvPr>
          <p:cNvPicPr>
            <a:picLocks noChangeAspect="1"/>
          </p:cNvPicPr>
          <p:nvPr/>
        </p:nvPicPr>
        <p:blipFill>
          <a:blip r:embed="rId10"/>
          <a:stretch>
            <a:fillRect/>
          </a:stretch>
        </p:blipFill>
        <p:spPr>
          <a:xfrm>
            <a:off x="422083" y="4771743"/>
            <a:ext cx="5210721" cy="260315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p:nvPr/>
        </p:nvSpPr>
        <p:spPr>
          <a:xfrm>
            <a:off x="793790" y="2463879"/>
            <a:ext cx="5523428" cy="620078"/>
          </a:xfrm>
          <a:prstGeom prst="rect">
            <a:avLst/>
          </a:prstGeom>
          <a:noFill/>
          <a:ln/>
        </p:spPr>
        <p:txBody>
          <a:bodyPr wrap="none" lIns="0" tIns="0" rIns="0" bIns="0" rtlCol="0" anchor="t"/>
          <a:lstStyle/>
          <a:p>
            <a:pPr marL="0" indent="0" algn="l">
              <a:lnSpc>
                <a:spcPts val="4850"/>
              </a:lnSpc>
              <a:buNone/>
            </a:pPr>
            <a:r>
              <a:rPr lang="en-US" sz="3900" dirty="0">
                <a:solidFill>
                  <a:srgbClr val="124E73"/>
                </a:solidFill>
                <a:latin typeface="Inter Semi Bold" pitchFamily="34" charset="0"/>
                <a:ea typeface="Inter Semi Bold" pitchFamily="34" charset="-122"/>
                <a:cs typeface="Inter Semi Bold" pitchFamily="34" charset="-120"/>
              </a:rPr>
              <a:t>Bộ Kit FM 100 Hue Test</a:t>
            </a:r>
            <a:endParaRPr lang="en-US" sz="3900" dirty="0"/>
          </a:p>
        </p:txBody>
      </p:sp>
      <p:sp>
        <p:nvSpPr>
          <p:cNvPr id="4" name="Text 1"/>
          <p:cNvSpPr/>
          <p:nvPr/>
        </p:nvSpPr>
        <p:spPr>
          <a:xfrm>
            <a:off x="793790" y="3480792"/>
            <a:ext cx="2353389" cy="654963"/>
          </a:xfrm>
          <a:prstGeom prst="rect">
            <a:avLst/>
          </a:prstGeom>
          <a:noFill/>
          <a:ln/>
        </p:spPr>
        <p:txBody>
          <a:bodyPr wrap="none" lIns="0" tIns="0" rIns="0" bIns="0" rtlCol="0" anchor="t"/>
          <a:lstStyle/>
          <a:p>
            <a:pPr marL="0" indent="0" algn="ctr">
              <a:lnSpc>
                <a:spcPts val="5150"/>
              </a:lnSpc>
              <a:buNone/>
            </a:pPr>
            <a:r>
              <a:rPr lang="en-US" sz="5150" dirty="0">
                <a:solidFill>
                  <a:srgbClr val="2B4150"/>
                </a:solidFill>
                <a:latin typeface="Inter Semi Bold" pitchFamily="34" charset="0"/>
                <a:ea typeface="Inter Semi Bold" pitchFamily="34" charset="-122"/>
                <a:cs typeface="Inter Semi Bold" pitchFamily="34" charset="-120"/>
              </a:rPr>
              <a:t>4</a:t>
            </a:r>
            <a:endParaRPr lang="en-US" sz="5150" dirty="0"/>
          </a:p>
        </p:txBody>
      </p:sp>
      <p:sp>
        <p:nvSpPr>
          <p:cNvPr id="5" name="Text 2"/>
          <p:cNvSpPr/>
          <p:nvPr/>
        </p:nvSpPr>
        <p:spPr>
          <a:xfrm>
            <a:off x="793790" y="4383762"/>
            <a:ext cx="2353389" cy="310158"/>
          </a:xfrm>
          <a:prstGeom prst="rect">
            <a:avLst/>
          </a:prstGeom>
          <a:noFill/>
          <a:ln/>
        </p:spPr>
        <p:txBody>
          <a:bodyPr wrap="none" lIns="0" tIns="0" rIns="0" bIns="0" rtlCol="0" anchor="t"/>
          <a:lstStyle/>
          <a:p>
            <a:pPr marL="0" indent="0" algn="ctr">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Khay Màu</a:t>
            </a:r>
            <a:endParaRPr lang="en-US" sz="1950" dirty="0"/>
          </a:p>
        </p:txBody>
      </p:sp>
      <p:sp>
        <p:nvSpPr>
          <p:cNvPr id="6" name="Text 3"/>
          <p:cNvSpPr/>
          <p:nvPr/>
        </p:nvSpPr>
        <p:spPr>
          <a:xfrm>
            <a:off x="793790" y="4812983"/>
            <a:ext cx="2353389" cy="635079"/>
          </a:xfrm>
          <a:prstGeom prst="rect">
            <a:avLst/>
          </a:prstGeom>
          <a:noFill/>
          <a:ln/>
        </p:spPr>
        <p:txBody>
          <a:bodyPr wrap="square" lIns="0" tIns="0" rIns="0" bIns="0" rtlCol="0" anchor="t"/>
          <a:lstStyle/>
          <a:p>
            <a:pPr marL="0" indent="0" algn="ctr">
              <a:lnSpc>
                <a:spcPts val="2500"/>
              </a:lnSpc>
              <a:buNone/>
            </a:pPr>
            <a:r>
              <a:rPr lang="en-US" sz="1550" dirty="0">
                <a:solidFill>
                  <a:srgbClr val="2B4150"/>
                </a:solidFill>
                <a:latin typeface="Saira" pitchFamily="34" charset="0"/>
                <a:ea typeface="Saira" pitchFamily="34" charset="-122"/>
                <a:cs typeface="Saira" pitchFamily="34" charset="-120"/>
              </a:rPr>
              <a:t>Mỗi khay có màu tham chiếu cố định ở hai đầu</a:t>
            </a:r>
            <a:endParaRPr lang="en-US" sz="1550" dirty="0"/>
          </a:p>
        </p:txBody>
      </p:sp>
      <p:sp>
        <p:nvSpPr>
          <p:cNvPr id="7" name="Text 4"/>
          <p:cNvSpPr/>
          <p:nvPr/>
        </p:nvSpPr>
        <p:spPr>
          <a:xfrm>
            <a:off x="3395186" y="3480792"/>
            <a:ext cx="2353508" cy="654963"/>
          </a:xfrm>
          <a:prstGeom prst="rect">
            <a:avLst/>
          </a:prstGeom>
          <a:noFill/>
          <a:ln/>
        </p:spPr>
        <p:txBody>
          <a:bodyPr wrap="none" lIns="0" tIns="0" rIns="0" bIns="0" rtlCol="0" anchor="t"/>
          <a:lstStyle/>
          <a:p>
            <a:pPr marL="0" indent="0" algn="ctr">
              <a:lnSpc>
                <a:spcPts val="5150"/>
              </a:lnSpc>
              <a:buNone/>
            </a:pPr>
            <a:r>
              <a:rPr lang="en-US" sz="5150" dirty="0">
                <a:solidFill>
                  <a:srgbClr val="2B4150"/>
                </a:solidFill>
                <a:latin typeface="Inter Semi Bold" pitchFamily="34" charset="0"/>
                <a:ea typeface="Inter Semi Bold" pitchFamily="34" charset="-122"/>
                <a:cs typeface="Inter Semi Bold" pitchFamily="34" charset="-120"/>
              </a:rPr>
              <a:t>85</a:t>
            </a:r>
            <a:endParaRPr lang="en-US" sz="5150" dirty="0"/>
          </a:p>
        </p:txBody>
      </p:sp>
      <p:sp>
        <p:nvSpPr>
          <p:cNvPr id="8" name="Text 5"/>
          <p:cNvSpPr/>
          <p:nvPr/>
        </p:nvSpPr>
        <p:spPr>
          <a:xfrm>
            <a:off x="3395186" y="4383762"/>
            <a:ext cx="2353508" cy="310158"/>
          </a:xfrm>
          <a:prstGeom prst="rect">
            <a:avLst/>
          </a:prstGeom>
          <a:noFill/>
          <a:ln/>
        </p:spPr>
        <p:txBody>
          <a:bodyPr wrap="none" lIns="0" tIns="0" rIns="0" bIns="0" rtlCol="0" anchor="t"/>
          <a:lstStyle/>
          <a:p>
            <a:pPr marL="0" indent="0" algn="ctr">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Nắp Màu</a:t>
            </a:r>
            <a:endParaRPr lang="en-US" sz="1950" dirty="0"/>
          </a:p>
        </p:txBody>
      </p:sp>
      <p:sp>
        <p:nvSpPr>
          <p:cNvPr id="9" name="Text 6"/>
          <p:cNvSpPr/>
          <p:nvPr/>
        </p:nvSpPr>
        <p:spPr>
          <a:xfrm>
            <a:off x="3395186" y="4812983"/>
            <a:ext cx="2353508" cy="635079"/>
          </a:xfrm>
          <a:prstGeom prst="rect">
            <a:avLst/>
          </a:prstGeom>
          <a:noFill/>
          <a:ln/>
        </p:spPr>
        <p:txBody>
          <a:bodyPr wrap="square" lIns="0" tIns="0" rIns="0" bIns="0" rtlCol="0" anchor="t"/>
          <a:lstStyle/>
          <a:p>
            <a:pPr marL="0" indent="0" algn="ctr">
              <a:lnSpc>
                <a:spcPts val="2500"/>
              </a:lnSpc>
              <a:buNone/>
            </a:pPr>
            <a:r>
              <a:rPr lang="en-US" sz="1550" dirty="0">
                <a:solidFill>
                  <a:srgbClr val="2B4150"/>
                </a:solidFill>
                <a:latin typeface="Saira" pitchFamily="34" charset="0"/>
                <a:ea typeface="Saira" pitchFamily="34" charset="-122"/>
                <a:cs typeface="Saira" pitchFamily="34" charset="-120"/>
              </a:rPr>
              <a:t>Tổng số nắp màu cần sắp xếp trong bài test</a:t>
            </a:r>
            <a:endParaRPr lang="en-US" sz="1550" dirty="0"/>
          </a:p>
        </p:txBody>
      </p:sp>
      <p:sp>
        <p:nvSpPr>
          <p:cNvPr id="10" name="Text 7"/>
          <p:cNvSpPr/>
          <p:nvPr/>
        </p:nvSpPr>
        <p:spPr>
          <a:xfrm>
            <a:off x="5996702" y="3480792"/>
            <a:ext cx="2353389" cy="654963"/>
          </a:xfrm>
          <a:prstGeom prst="rect">
            <a:avLst/>
          </a:prstGeom>
          <a:noFill/>
          <a:ln/>
        </p:spPr>
        <p:txBody>
          <a:bodyPr wrap="none" lIns="0" tIns="0" rIns="0" bIns="0" rtlCol="0" anchor="t"/>
          <a:lstStyle/>
          <a:p>
            <a:pPr marL="0" indent="0" algn="ctr">
              <a:lnSpc>
                <a:spcPts val="5150"/>
              </a:lnSpc>
              <a:buNone/>
            </a:pPr>
            <a:r>
              <a:rPr lang="en-US" sz="5150" dirty="0">
                <a:solidFill>
                  <a:srgbClr val="2B4150"/>
                </a:solidFill>
                <a:latin typeface="Inter Semi Bold" pitchFamily="34" charset="0"/>
                <a:ea typeface="Inter Semi Bold" pitchFamily="34" charset="-122"/>
                <a:cs typeface="Inter Semi Bold" pitchFamily="34" charset="-120"/>
              </a:rPr>
              <a:t>10-15</a:t>
            </a:r>
            <a:endParaRPr lang="en-US" sz="5150" dirty="0"/>
          </a:p>
        </p:txBody>
      </p:sp>
      <p:sp>
        <p:nvSpPr>
          <p:cNvPr id="11" name="Text 8"/>
          <p:cNvSpPr/>
          <p:nvPr/>
        </p:nvSpPr>
        <p:spPr>
          <a:xfrm>
            <a:off x="5996702" y="4383762"/>
            <a:ext cx="2353389" cy="310158"/>
          </a:xfrm>
          <a:prstGeom prst="rect">
            <a:avLst/>
          </a:prstGeom>
          <a:noFill/>
          <a:ln/>
        </p:spPr>
        <p:txBody>
          <a:bodyPr wrap="none" lIns="0" tIns="0" rIns="0" bIns="0" rtlCol="0" anchor="t"/>
          <a:lstStyle/>
          <a:p>
            <a:pPr marL="0" indent="0" algn="ctr">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Phút</a:t>
            </a:r>
            <a:endParaRPr lang="en-US" sz="1950" dirty="0"/>
          </a:p>
        </p:txBody>
      </p:sp>
      <p:sp>
        <p:nvSpPr>
          <p:cNvPr id="12" name="Text 9"/>
          <p:cNvSpPr/>
          <p:nvPr/>
        </p:nvSpPr>
        <p:spPr>
          <a:xfrm>
            <a:off x="5996702" y="4812983"/>
            <a:ext cx="2353389" cy="952619"/>
          </a:xfrm>
          <a:prstGeom prst="rect">
            <a:avLst/>
          </a:prstGeom>
          <a:noFill/>
          <a:ln/>
        </p:spPr>
        <p:txBody>
          <a:bodyPr wrap="square" lIns="0" tIns="0" rIns="0" bIns="0" rtlCol="0" anchor="t"/>
          <a:lstStyle/>
          <a:p>
            <a:pPr marL="0" indent="0" algn="ctr">
              <a:lnSpc>
                <a:spcPts val="2500"/>
              </a:lnSpc>
              <a:buNone/>
            </a:pPr>
            <a:r>
              <a:rPr lang="en-US" sz="1550" dirty="0">
                <a:solidFill>
                  <a:srgbClr val="2B4150"/>
                </a:solidFill>
                <a:latin typeface="Saira" pitchFamily="34" charset="0"/>
                <a:ea typeface="Saira" pitchFamily="34" charset="-122"/>
                <a:cs typeface="Saira" pitchFamily="34" charset="-120"/>
              </a:rPr>
              <a:t>Thời gian trung bình để hoàn thành test chuyên nghiệp</a:t>
            </a:r>
            <a:endParaRPr lang="en-US" sz="1550" dirty="0"/>
          </a:p>
        </p:txBody>
      </p:sp>
      <p:pic>
        <p:nvPicPr>
          <p:cNvPr id="13" name="Picture 12">
            <a:extLst>
              <a:ext uri="{FF2B5EF4-FFF2-40B4-BE49-F238E27FC236}">
                <a16:creationId xmlns:a16="http://schemas.microsoft.com/office/drawing/2014/main" id="{C520A4B2-D486-EA1E-B562-68EBD573B6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8099" y="1403996"/>
            <a:ext cx="5665094" cy="546351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884226" y="735306"/>
            <a:ext cx="4361014" cy="2339391"/>
          </a:xfrm>
          <a:prstGeom prst="rect">
            <a:avLst/>
          </a:prstGeom>
          <a:noFill/>
          <a:ln/>
        </p:spPr>
        <p:txBody>
          <a:bodyPr wrap="none" lIns="0" tIns="0" rIns="0" bIns="0" rtlCol="0" anchor="t"/>
          <a:lstStyle/>
          <a:p>
            <a:pPr marL="0" indent="0" algn="l">
              <a:lnSpc>
                <a:spcPts val="4600"/>
              </a:lnSpc>
              <a:buNone/>
            </a:pPr>
            <a:r>
              <a:rPr lang="en-US" sz="3700" dirty="0">
                <a:solidFill>
                  <a:srgbClr val="124E73"/>
                </a:solidFill>
                <a:latin typeface="Inter Semi Bold" pitchFamily="34" charset="0"/>
                <a:ea typeface="Inter Semi Bold" pitchFamily="34" charset="-122"/>
                <a:cs typeface="Inter Semi Bold" pitchFamily="34" charset="-120"/>
              </a:rPr>
              <a:t>Quy Trình </a:t>
            </a:r>
            <a:r>
              <a:rPr lang="en-US" sz="3700" dirty="0" err="1">
                <a:solidFill>
                  <a:srgbClr val="124E73"/>
                </a:solidFill>
                <a:latin typeface="Inter Semi Bold" pitchFamily="34" charset="0"/>
                <a:ea typeface="Inter Semi Bold" pitchFamily="34" charset="-122"/>
                <a:cs typeface="Inter Semi Bold" pitchFamily="34" charset="-120"/>
              </a:rPr>
              <a:t>Thực</a:t>
            </a:r>
            <a:r>
              <a:rPr lang="en-US" sz="3700" dirty="0">
                <a:solidFill>
                  <a:srgbClr val="124E73"/>
                </a:solidFill>
                <a:latin typeface="Inter Semi Bold" pitchFamily="34" charset="0"/>
                <a:ea typeface="Inter Semi Bold" pitchFamily="34" charset="-122"/>
                <a:cs typeface="Inter Semi Bold" pitchFamily="34" charset="-120"/>
              </a:rPr>
              <a:t> </a:t>
            </a:r>
          </a:p>
          <a:p>
            <a:pPr marL="0" indent="0" algn="l">
              <a:lnSpc>
                <a:spcPts val="4600"/>
              </a:lnSpc>
              <a:buNone/>
            </a:pPr>
            <a:r>
              <a:rPr lang="en-US" sz="3700" dirty="0" err="1">
                <a:solidFill>
                  <a:srgbClr val="124E73"/>
                </a:solidFill>
                <a:latin typeface="Inter Semi Bold" pitchFamily="34" charset="0"/>
                <a:ea typeface="Inter Semi Bold" pitchFamily="34" charset="-122"/>
                <a:cs typeface="Inter Semi Bold" pitchFamily="34" charset="-120"/>
              </a:rPr>
              <a:t>Hiện</a:t>
            </a:r>
            <a:r>
              <a:rPr lang="en-US" sz="3700" dirty="0">
                <a:solidFill>
                  <a:srgbClr val="124E73"/>
                </a:solidFill>
                <a:latin typeface="Inter Semi Bold" pitchFamily="34" charset="0"/>
                <a:ea typeface="Inter Semi Bold" pitchFamily="34" charset="-122"/>
                <a:cs typeface="Inter Semi Bold" pitchFamily="34" charset="-120"/>
              </a:rPr>
              <a:t> Test</a:t>
            </a:r>
            <a:endParaRPr lang="en-US" sz="3700" dirty="0"/>
          </a:p>
        </p:txBody>
      </p:sp>
      <p:sp>
        <p:nvSpPr>
          <p:cNvPr id="4" name="Text 1"/>
          <p:cNvSpPr/>
          <p:nvPr/>
        </p:nvSpPr>
        <p:spPr>
          <a:xfrm>
            <a:off x="793790" y="4045029"/>
            <a:ext cx="188476" cy="235625"/>
          </a:xfrm>
          <a:prstGeom prst="rect">
            <a:avLst/>
          </a:prstGeom>
          <a:noFill/>
          <a:ln/>
        </p:spPr>
        <p:txBody>
          <a:bodyPr wrap="none" lIns="0" tIns="0" rIns="0" bIns="0" rtlCol="0" anchor="t"/>
          <a:lstStyle/>
          <a:p>
            <a:pPr marL="0" indent="0" algn="l">
              <a:lnSpc>
                <a:spcPts val="2350"/>
              </a:lnSpc>
              <a:buNone/>
            </a:pPr>
            <a:r>
              <a:rPr lang="en-US" sz="1450" dirty="0">
                <a:solidFill>
                  <a:srgbClr val="2B4150"/>
                </a:solidFill>
                <a:latin typeface="Inter Light" pitchFamily="34" charset="0"/>
                <a:ea typeface="Inter Light" pitchFamily="34" charset="-122"/>
                <a:cs typeface="Inter Light" pitchFamily="34" charset="-120"/>
              </a:rPr>
              <a:t>01</a:t>
            </a:r>
            <a:endParaRPr lang="en-US" sz="1450" dirty="0"/>
          </a:p>
        </p:txBody>
      </p:sp>
      <p:sp>
        <p:nvSpPr>
          <p:cNvPr id="5" name="Shape 2"/>
          <p:cNvSpPr/>
          <p:nvPr/>
        </p:nvSpPr>
        <p:spPr>
          <a:xfrm>
            <a:off x="793790" y="4342448"/>
            <a:ext cx="6427113" cy="22860"/>
          </a:xfrm>
          <a:prstGeom prst="rect">
            <a:avLst/>
          </a:prstGeom>
          <a:solidFill>
            <a:srgbClr val="325F7B"/>
          </a:solidFill>
          <a:ln/>
        </p:spPr>
      </p:sp>
      <p:sp>
        <p:nvSpPr>
          <p:cNvPr id="6" name="Text 3"/>
          <p:cNvSpPr/>
          <p:nvPr/>
        </p:nvSpPr>
        <p:spPr>
          <a:xfrm>
            <a:off x="793790" y="4482346"/>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2B4150"/>
                </a:solidFill>
                <a:latin typeface="Inter Semi Bold" pitchFamily="34" charset="0"/>
                <a:ea typeface="Inter Semi Bold" pitchFamily="34" charset="-122"/>
                <a:cs typeface="Inter Semi Bold" pitchFamily="34" charset="-120"/>
              </a:rPr>
              <a:t>Hướng Dẫn</a:t>
            </a:r>
            <a:endParaRPr lang="en-US" sz="1850" dirty="0"/>
          </a:p>
        </p:txBody>
      </p:sp>
      <p:sp>
        <p:nvSpPr>
          <p:cNvPr id="7" name="Text 4"/>
          <p:cNvSpPr/>
          <p:nvPr/>
        </p:nvSpPr>
        <p:spPr>
          <a:xfrm>
            <a:off x="793790" y="4890135"/>
            <a:ext cx="6427113" cy="603409"/>
          </a:xfrm>
          <a:prstGeom prst="rect">
            <a:avLst/>
          </a:prstGeom>
          <a:noFill/>
          <a:ln/>
        </p:spPr>
        <p:txBody>
          <a:bodyPr wrap="square" lIns="0" tIns="0" rIns="0" bIns="0" rtlCol="0" anchor="t"/>
          <a:lstStyle/>
          <a:p>
            <a:pPr marL="0" indent="0" algn="l">
              <a:lnSpc>
                <a:spcPts val="2350"/>
              </a:lnSpc>
              <a:buNone/>
            </a:pPr>
            <a:r>
              <a:rPr lang="en-US" sz="1450" dirty="0">
                <a:solidFill>
                  <a:srgbClr val="2B4150"/>
                </a:solidFill>
                <a:latin typeface="Saira" pitchFamily="34" charset="0"/>
                <a:ea typeface="Saira" pitchFamily="34" charset="-122"/>
                <a:cs typeface="Saira" pitchFamily="34" charset="-120"/>
              </a:rPr>
              <a:t>Giải thích cho kỹ thuật viên mục tiêu: sắp xếp các nắp màu tạo thành dải màu chuyển đổi liên tục, mượt mà từ màu cố định bên trái sang bên phải.</a:t>
            </a:r>
            <a:endParaRPr lang="en-US" sz="1450" dirty="0"/>
          </a:p>
        </p:txBody>
      </p:sp>
      <p:sp>
        <p:nvSpPr>
          <p:cNvPr id="8" name="Text 5"/>
          <p:cNvSpPr/>
          <p:nvPr/>
        </p:nvSpPr>
        <p:spPr>
          <a:xfrm>
            <a:off x="7409378" y="4045029"/>
            <a:ext cx="188476" cy="235625"/>
          </a:xfrm>
          <a:prstGeom prst="rect">
            <a:avLst/>
          </a:prstGeom>
          <a:noFill/>
          <a:ln/>
        </p:spPr>
        <p:txBody>
          <a:bodyPr wrap="none" lIns="0" tIns="0" rIns="0" bIns="0" rtlCol="0" anchor="t"/>
          <a:lstStyle/>
          <a:p>
            <a:pPr marL="0" indent="0" algn="l">
              <a:lnSpc>
                <a:spcPts val="2350"/>
              </a:lnSpc>
              <a:buNone/>
            </a:pPr>
            <a:r>
              <a:rPr lang="en-US" sz="1450" dirty="0">
                <a:solidFill>
                  <a:srgbClr val="2B4150"/>
                </a:solidFill>
                <a:latin typeface="Inter Light" pitchFamily="34" charset="0"/>
                <a:ea typeface="Inter Light" pitchFamily="34" charset="-122"/>
                <a:cs typeface="Inter Light" pitchFamily="34" charset="-120"/>
              </a:rPr>
              <a:t>02</a:t>
            </a:r>
            <a:endParaRPr lang="en-US" sz="1450" dirty="0"/>
          </a:p>
        </p:txBody>
      </p:sp>
      <p:sp>
        <p:nvSpPr>
          <p:cNvPr id="9" name="Shape 6"/>
          <p:cNvSpPr/>
          <p:nvPr/>
        </p:nvSpPr>
        <p:spPr>
          <a:xfrm>
            <a:off x="7409378" y="4342448"/>
            <a:ext cx="6427232" cy="22860"/>
          </a:xfrm>
          <a:prstGeom prst="rect">
            <a:avLst/>
          </a:prstGeom>
          <a:solidFill>
            <a:srgbClr val="325F7B"/>
          </a:solidFill>
          <a:ln/>
        </p:spPr>
      </p:sp>
      <p:sp>
        <p:nvSpPr>
          <p:cNvPr id="10" name="Text 7"/>
          <p:cNvSpPr/>
          <p:nvPr/>
        </p:nvSpPr>
        <p:spPr>
          <a:xfrm>
            <a:off x="7409378" y="4482346"/>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2B4150"/>
                </a:solidFill>
                <a:latin typeface="Inter Semi Bold" pitchFamily="34" charset="0"/>
                <a:ea typeface="Inter Semi Bold" pitchFamily="34" charset="-122"/>
                <a:cs typeface="Inter Semi Bold" pitchFamily="34" charset="-120"/>
              </a:rPr>
              <a:t>Xáo Trộn</a:t>
            </a:r>
            <a:endParaRPr lang="en-US" sz="1850" dirty="0"/>
          </a:p>
        </p:txBody>
      </p:sp>
      <p:sp>
        <p:nvSpPr>
          <p:cNvPr id="11" name="Text 8"/>
          <p:cNvSpPr/>
          <p:nvPr/>
        </p:nvSpPr>
        <p:spPr>
          <a:xfrm>
            <a:off x="7409378" y="4890135"/>
            <a:ext cx="6427232" cy="603409"/>
          </a:xfrm>
          <a:prstGeom prst="rect">
            <a:avLst/>
          </a:prstGeom>
          <a:noFill/>
          <a:ln/>
        </p:spPr>
        <p:txBody>
          <a:bodyPr wrap="square" lIns="0" tIns="0" rIns="0" bIns="0" rtlCol="0" anchor="t"/>
          <a:lstStyle/>
          <a:p>
            <a:pPr marL="0" indent="0" algn="l">
              <a:lnSpc>
                <a:spcPts val="2350"/>
              </a:lnSpc>
              <a:buNone/>
            </a:pPr>
            <a:r>
              <a:rPr lang="en-US" sz="1450" dirty="0">
                <a:solidFill>
                  <a:srgbClr val="2B4150"/>
                </a:solidFill>
                <a:latin typeface="Saira" pitchFamily="34" charset="0"/>
                <a:ea typeface="Saira" pitchFamily="34" charset="-122"/>
                <a:cs typeface="Saira" pitchFamily="34" charset="-120"/>
              </a:rPr>
              <a:t>Người thực hiện test đổ các nắp màu trong từng khay ra và xáo trộn ngẫu nhiên.</a:t>
            </a:r>
            <a:endParaRPr lang="en-US" sz="1450" dirty="0"/>
          </a:p>
        </p:txBody>
      </p:sp>
      <p:sp>
        <p:nvSpPr>
          <p:cNvPr id="12" name="Text 9"/>
          <p:cNvSpPr/>
          <p:nvPr/>
        </p:nvSpPr>
        <p:spPr>
          <a:xfrm>
            <a:off x="793790" y="5823347"/>
            <a:ext cx="188476" cy="235625"/>
          </a:xfrm>
          <a:prstGeom prst="rect">
            <a:avLst/>
          </a:prstGeom>
          <a:noFill/>
          <a:ln/>
        </p:spPr>
        <p:txBody>
          <a:bodyPr wrap="none" lIns="0" tIns="0" rIns="0" bIns="0" rtlCol="0" anchor="t"/>
          <a:lstStyle/>
          <a:p>
            <a:pPr marL="0" indent="0" algn="l">
              <a:lnSpc>
                <a:spcPts val="2350"/>
              </a:lnSpc>
              <a:buNone/>
            </a:pPr>
            <a:r>
              <a:rPr lang="en-US" sz="1450" dirty="0">
                <a:solidFill>
                  <a:srgbClr val="2B4150"/>
                </a:solidFill>
                <a:latin typeface="Inter Light" pitchFamily="34" charset="0"/>
                <a:ea typeface="Inter Light" pitchFamily="34" charset="-122"/>
                <a:cs typeface="Inter Light" pitchFamily="34" charset="-120"/>
              </a:rPr>
              <a:t>03</a:t>
            </a:r>
            <a:endParaRPr lang="en-US" sz="1450" dirty="0"/>
          </a:p>
        </p:txBody>
      </p:sp>
      <p:sp>
        <p:nvSpPr>
          <p:cNvPr id="13" name="Shape 10"/>
          <p:cNvSpPr/>
          <p:nvPr/>
        </p:nvSpPr>
        <p:spPr>
          <a:xfrm>
            <a:off x="793790" y="6120765"/>
            <a:ext cx="6427113" cy="22860"/>
          </a:xfrm>
          <a:prstGeom prst="rect">
            <a:avLst/>
          </a:prstGeom>
          <a:solidFill>
            <a:srgbClr val="325F7B"/>
          </a:solidFill>
          <a:ln/>
        </p:spPr>
      </p:sp>
      <p:sp>
        <p:nvSpPr>
          <p:cNvPr id="14" name="Text 11"/>
          <p:cNvSpPr/>
          <p:nvPr/>
        </p:nvSpPr>
        <p:spPr>
          <a:xfrm>
            <a:off x="793790" y="6260663"/>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2B4150"/>
                </a:solidFill>
                <a:latin typeface="Inter Semi Bold" pitchFamily="34" charset="0"/>
                <a:ea typeface="Inter Semi Bold" pitchFamily="34" charset="-122"/>
                <a:cs typeface="Inter Semi Bold" pitchFamily="34" charset="-120"/>
              </a:rPr>
              <a:t>Sắp Xếp</a:t>
            </a:r>
            <a:endParaRPr lang="en-US" sz="1850" dirty="0"/>
          </a:p>
        </p:txBody>
      </p:sp>
      <p:sp>
        <p:nvSpPr>
          <p:cNvPr id="15" name="Text 12"/>
          <p:cNvSpPr/>
          <p:nvPr/>
        </p:nvSpPr>
        <p:spPr>
          <a:xfrm>
            <a:off x="793790" y="6668453"/>
            <a:ext cx="6427113" cy="603409"/>
          </a:xfrm>
          <a:prstGeom prst="rect">
            <a:avLst/>
          </a:prstGeom>
          <a:noFill/>
          <a:ln/>
        </p:spPr>
        <p:txBody>
          <a:bodyPr wrap="square" lIns="0" tIns="0" rIns="0" bIns="0" rtlCol="0" anchor="t"/>
          <a:lstStyle/>
          <a:p>
            <a:pPr marL="0" indent="0" algn="l">
              <a:lnSpc>
                <a:spcPts val="2350"/>
              </a:lnSpc>
              <a:buNone/>
            </a:pPr>
            <a:r>
              <a:rPr lang="en-US" sz="1450" dirty="0">
                <a:solidFill>
                  <a:srgbClr val="2B4150"/>
                </a:solidFill>
                <a:latin typeface="Saira" pitchFamily="34" charset="0"/>
                <a:ea typeface="Saira" pitchFamily="34" charset="-122"/>
                <a:cs typeface="Saira" pitchFamily="34" charset="-120"/>
              </a:rPr>
              <a:t>Kỹ thuật viên sắp xếp lại từng khay một (Khay 1, 2, 3, 4) theo thứ tự chuyển tiếp màu sắc tăng dần.</a:t>
            </a:r>
            <a:endParaRPr lang="en-US" sz="1450" dirty="0"/>
          </a:p>
        </p:txBody>
      </p:sp>
      <p:sp>
        <p:nvSpPr>
          <p:cNvPr id="16" name="Text 13"/>
          <p:cNvSpPr/>
          <p:nvPr/>
        </p:nvSpPr>
        <p:spPr>
          <a:xfrm>
            <a:off x="7409378" y="5823347"/>
            <a:ext cx="188476" cy="235625"/>
          </a:xfrm>
          <a:prstGeom prst="rect">
            <a:avLst/>
          </a:prstGeom>
          <a:noFill/>
          <a:ln/>
        </p:spPr>
        <p:txBody>
          <a:bodyPr wrap="none" lIns="0" tIns="0" rIns="0" bIns="0" rtlCol="0" anchor="t"/>
          <a:lstStyle/>
          <a:p>
            <a:pPr marL="0" indent="0" algn="l">
              <a:lnSpc>
                <a:spcPts val="2350"/>
              </a:lnSpc>
              <a:buNone/>
            </a:pPr>
            <a:r>
              <a:rPr lang="en-US" sz="1450" dirty="0">
                <a:solidFill>
                  <a:srgbClr val="2B4150"/>
                </a:solidFill>
                <a:latin typeface="Inter Light" pitchFamily="34" charset="0"/>
                <a:ea typeface="Inter Light" pitchFamily="34" charset="-122"/>
                <a:cs typeface="Inter Light" pitchFamily="34" charset="-120"/>
              </a:rPr>
              <a:t>04</a:t>
            </a:r>
            <a:endParaRPr lang="en-US" sz="1450" dirty="0"/>
          </a:p>
        </p:txBody>
      </p:sp>
      <p:sp>
        <p:nvSpPr>
          <p:cNvPr id="17" name="Shape 14"/>
          <p:cNvSpPr/>
          <p:nvPr/>
        </p:nvSpPr>
        <p:spPr>
          <a:xfrm>
            <a:off x="7409378" y="6120765"/>
            <a:ext cx="6427232" cy="22860"/>
          </a:xfrm>
          <a:prstGeom prst="rect">
            <a:avLst/>
          </a:prstGeom>
          <a:solidFill>
            <a:srgbClr val="325F7B"/>
          </a:solidFill>
          <a:ln/>
        </p:spPr>
      </p:sp>
      <p:sp>
        <p:nvSpPr>
          <p:cNvPr id="18" name="Text 15"/>
          <p:cNvSpPr/>
          <p:nvPr/>
        </p:nvSpPr>
        <p:spPr>
          <a:xfrm>
            <a:off x="7409378" y="6260663"/>
            <a:ext cx="2356842" cy="294680"/>
          </a:xfrm>
          <a:prstGeom prst="rect">
            <a:avLst/>
          </a:prstGeom>
          <a:noFill/>
          <a:ln/>
        </p:spPr>
        <p:txBody>
          <a:bodyPr wrap="none" lIns="0" tIns="0" rIns="0" bIns="0" rtlCol="0" anchor="t"/>
          <a:lstStyle/>
          <a:p>
            <a:pPr marL="0" indent="0" algn="l">
              <a:lnSpc>
                <a:spcPts val="2300"/>
              </a:lnSpc>
              <a:buNone/>
            </a:pPr>
            <a:r>
              <a:rPr lang="en-US" sz="1850" dirty="0">
                <a:solidFill>
                  <a:srgbClr val="2B4150"/>
                </a:solidFill>
                <a:latin typeface="Inter Semi Bold" pitchFamily="34" charset="0"/>
                <a:ea typeface="Inter Semi Bold" pitchFamily="34" charset="-122"/>
                <a:cs typeface="Inter Semi Bold" pitchFamily="34" charset="-120"/>
              </a:rPr>
              <a:t>Ghi Nhận</a:t>
            </a:r>
            <a:endParaRPr lang="en-US" sz="1850" dirty="0"/>
          </a:p>
        </p:txBody>
      </p:sp>
      <p:sp>
        <p:nvSpPr>
          <p:cNvPr id="19" name="Text 16"/>
          <p:cNvSpPr/>
          <p:nvPr/>
        </p:nvSpPr>
        <p:spPr>
          <a:xfrm>
            <a:off x="7409378" y="6668453"/>
            <a:ext cx="6427232" cy="603409"/>
          </a:xfrm>
          <a:prstGeom prst="rect">
            <a:avLst/>
          </a:prstGeom>
          <a:noFill/>
          <a:ln/>
        </p:spPr>
        <p:txBody>
          <a:bodyPr wrap="square" lIns="0" tIns="0" rIns="0" bIns="0" rtlCol="0" anchor="t"/>
          <a:lstStyle/>
          <a:p>
            <a:pPr marL="0" indent="0" algn="l">
              <a:lnSpc>
                <a:spcPts val="2350"/>
              </a:lnSpc>
              <a:buNone/>
            </a:pPr>
            <a:r>
              <a:rPr lang="en-US" sz="1450" dirty="0">
                <a:solidFill>
                  <a:srgbClr val="2B4150"/>
                </a:solidFill>
                <a:latin typeface="Saira" pitchFamily="34" charset="0"/>
                <a:ea typeface="Saira" pitchFamily="34" charset="-122"/>
                <a:cs typeface="Saira" pitchFamily="34" charset="-120"/>
              </a:rPr>
              <a:t>Sau khi hoàn thành, lật mặt dưới khay lên để đọc các con số ID của nắp màu theo đúng thứ tự đã sắp xếp.</a:t>
            </a:r>
            <a:endParaRPr lang="en-US" sz="1450" dirty="0"/>
          </a:p>
        </p:txBody>
      </p:sp>
      <p:pic>
        <p:nvPicPr>
          <p:cNvPr id="20" name="Picture 19">
            <a:extLst>
              <a:ext uri="{FF2B5EF4-FFF2-40B4-BE49-F238E27FC236}">
                <a16:creationId xmlns:a16="http://schemas.microsoft.com/office/drawing/2014/main" id="{C7908F6C-8AB4-0DE6-DD26-F0412F9C1C80}"/>
              </a:ext>
            </a:extLst>
          </p:cNvPr>
          <p:cNvPicPr>
            <a:picLocks noChangeAspect="1"/>
          </p:cNvPicPr>
          <p:nvPr/>
        </p:nvPicPr>
        <p:blipFill>
          <a:blip r:embed="rId3"/>
          <a:stretch>
            <a:fillRect/>
          </a:stretch>
        </p:blipFill>
        <p:spPr>
          <a:xfrm>
            <a:off x="5946678" y="33598"/>
            <a:ext cx="8422465" cy="398053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969407"/>
            <a:ext cx="6420683" cy="620078"/>
          </a:xfrm>
          <a:prstGeom prst="rect">
            <a:avLst/>
          </a:prstGeom>
          <a:noFill/>
          <a:ln/>
        </p:spPr>
        <p:txBody>
          <a:bodyPr wrap="none" lIns="0" tIns="0" rIns="0" bIns="0" rtlCol="0" anchor="t"/>
          <a:lstStyle/>
          <a:p>
            <a:pPr marL="0" indent="0" algn="l">
              <a:lnSpc>
                <a:spcPts val="4850"/>
              </a:lnSpc>
              <a:buNone/>
            </a:pPr>
            <a:r>
              <a:rPr lang="en-US" sz="3900" dirty="0">
                <a:solidFill>
                  <a:srgbClr val="124E73"/>
                </a:solidFill>
                <a:latin typeface="Inter Semi Bold" pitchFamily="34" charset="0"/>
                <a:ea typeface="Inter Semi Bold" pitchFamily="34" charset="-122"/>
                <a:cs typeface="Inter Semi Bold" pitchFamily="34" charset="-120"/>
              </a:rPr>
              <a:t>Nhập Dữ Liệu và Phân Tích</a:t>
            </a:r>
            <a:endParaRPr lang="en-US" sz="3900" dirty="0"/>
          </a:p>
        </p:txBody>
      </p:sp>
      <p:sp>
        <p:nvSpPr>
          <p:cNvPr id="4" name="Text 1"/>
          <p:cNvSpPr/>
          <p:nvPr/>
        </p:nvSpPr>
        <p:spPr>
          <a:xfrm>
            <a:off x="793790" y="2487335"/>
            <a:ext cx="7632025" cy="635079"/>
          </a:xfrm>
          <a:prstGeom prst="rect">
            <a:avLst/>
          </a:prstGeom>
          <a:noFill/>
          <a:ln/>
        </p:spPr>
        <p:txBody>
          <a:bodyPr wrap="squar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Việc phân tích kết quả phải được thực hiện bằng phần mềm chấm điểm chuyên dụng như Munsell 100 Hue Test CEP001.</a:t>
            </a:r>
            <a:endParaRPr lang="en-US" sz="1550" dirty="0"/>
          </a:p>
        </p:txBody>
      </p:sp>
      <p:pic>
        <p:nvPicPr>
          <p:cNvPr id="5" name="Image 1" descr="preencoded.png"/>
          <p:cNvPicPr>
            <a:picLocks noChangeAspect="1"/>
          </p:cNvPicPr>
          <p:nvPr/>
        </p:nvPicPr>
        <p:blipFill>
          <a:blip r:embed="rId3"/>
          <a:stretch>
            <a:fillRect/>
          </a:stretch>
        </p:blipFill>
        <p:spPr>
          <a:xfrm>
            <a:off x="793790" y="3345657"/>
            <a:ext cx="992267" cy="1222772"/>
          </a:xfrm>
          <a:prstGeom prst="rect">
            <a:avLst/>
          </a:prstGeom>
        </p:spPr>
      </p:pic>
      <p:sp>
        <p:nvSpPr>
          <p:cNvPr id="6" name="Text 2"/>
          <p:cNvSpPr/>
          <p:nvPr/>
        </p:nvSpPr>
        <p:spPr>
          <a:xfrm>
            <a:off x="1984415" y="3544015"/>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Nhập Thứ Tự</a:t>
            </a:r>
            <a:endParaRPr lang="en-US" sz="1950" dirty="0"/>
          </a:p>
        </p:txBody>
      </p:sp>
      <p:sp>
        <p:nvSpPr>
          <p:cNvPr id="7" name="Text 3"/>
          <p:cNvSpPr/>
          <p:nvPr/>
        </p:nvSpPr>
        <p:spPr>
          <a:xfrm>
            <a:off x="1984415" y="4052531"/>
            <a:ext cx="6441400" cy="317540"/>
          </a:xfrm>
          <a:prstGeom prst="rect">
            <a:avLst/>
          </a:prstGeom>
          <a:noFill/>
          <a:ln/>
        </p:spPr>
        <p:txBody>
          <a:bodyPr wrap="non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Nhập chuỗi số ID của các nắp màu vào phần mềm theo từng khay</a:t>
            </a:r>
            <a:endParaRPr lang="en-US" sz="1550" dirty="0"/>
          </a:p>
        </p:txBody>
      </p:sp>
      <p:pic>
        <p:nvPicPr>
          <p:cNvPr id="8" name="Image 2" descr="preencoded.png"/>
          <p:cNvPicPr>
            <a:picLocks noChangeAspect="1"/>
          </p:cNvPicPr>
          <p:nvPr/>
        </p:nvPicPr>
        <p:blipFill>
          <a:blip r:embed="rId4"/>
          <a:stretch>
            <a:fillRect/>
          </a:stretch>
        </p:blipFill>
        <p:spPr>
          <a:xfrm>
            <a:off x="793790" y="4568429"/>
            <a:ext cx="992267" cy="1222772"/>
          </a:xfrm>
          <a:prstGeom prst="rect">
            <a:avLst/>
          </a:prstGeom>
        </p:spPr>
      </p:pic>
      <p:sp>
        <p:nvSpPr>
          <p:cNvPr id="9" name="Text 4"/>
          <p:cNvSpPr/>
          <p:nvPr/>
        </p:nvSpPr>
        <p:spPr>
          <a:xfrm>
            <a:off x="1984415" y="476678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Thông Tin</a:t>
            </a:r>
            <a:endParaRPr lang="en-US" sz="1950" dirty="0"/>
          </a:p>
        </p:txBody>
      </p:sp>
      <p:sp>
        <p:nvSpPr>
          <p:cNvPr id="10" name="Text 5"/>
          <p:cNvSpPr/>
          <p:nvPr/>
        </p:nvSpPr>
        <p:spPr>
          <a:xfrm>
            <a:off x="1984415" y="5275303"/>
            <a:ext cx="6441400" cy="317540"/>
          </a:xfrm>
          <a:prstGeom prst="rect">
            <a:avLst/>
          </a:prstGeom>
          <a:noFill/>
          <a:ln/>
        </p:spPr>
        <p:txBody>
          <a:bodyPr wrap="non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Nhập thông tin nhân sự: tên, mã số, kinh nghiệm, ngày test</a:t>
            </a:r>
            <a:endParaRPr lang="en-US" sz="1550" dirty="0"/>
          </a:p>
        </p:txBody>
      </p:sp>
      <p:pic>
        <p:nvPicPr>
          <p:cNvPr id="11" name="Image 3" descr="preencoded.png"/>
          <p:cNvPicPr>
            <a:picLocks noChangeAspect="1"/>
          </p:cNvPicPr>
          <p:nvPr/>
        </p:nvPicPr>
        <p:blipFill>
          <a:blip r:embed="rId5"/>
          <a:stretch>
            <a:fillRect/>
          </a:stretch>
        </p:blipFill>
        <p:spPr>
          <a:xfrm>
            <a:off x="793790" y="5791201"/>
            <a:ext cx="992267" cy="1222772"/>
          </a:xfrm>
          <a:prstGeom prst="rect">
            <a:avLst/>
          </a:prstGeom>
        </p:spPr>
      </p:pic>
      <p:sp>
        <p:nvSpPr>
          <p:cNvPr id="12" name="Text 6"/>
          <p:cNvSpPr/>
          <p:nvPr/>
        </p:nvSpPr>
        <p:spPr>
          <a:xfrm>
            <a:off x="1984415" y="598955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Phân Tích</a:t>
            </a:r>
            <a:endParaRPr lang="en-US" sz="1950" dirty="0"/>
          </a:p>
        </p:txBody>
      </p:sp>
      <p:sp>
        <p:nvSpPr>
          <p:cNvPr id="13" name="Text 7"/>
          <p:cNvSpPr/>
          <p:nvPr/>
        </p:nvSpPr>
        <p:spPr>
          <a:xfrm>
            <a:off x="1984415" y="6498075"/>
            <a:ext cx="6441400" cy="317540"/>
          </a:xfrm>
          <a:prstGeom prst="rect">
            <a:avLst/>
          </a:prstGeom>
          <a:noFill/>
          <a:ln/>
        </p:spPr>
        <p:txBody>
          <a:bodyPr wrap="non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Phần mềm tự động chấm điểm và tạo biểu đồ</a:t>
            </a:r>
            <a:endParaRPr lang="en-US" sz="1550" dirty="0"/>
          </a:p>
        </p:txBody>
      </p:sp>
      <p:pic>
        <p:nvPicPr>
          <p:cNvPr id="14" name="Picture 13">
            <a:extLst>
              <a:ext uri="{FF2B5EF4-FFF2-40B4-BE49-F238E27FC236}">
                <a16:creationId xmlns:a16="http://schemas.microsoft.com/office/drawing/2014/main" id="{0BBCB57B-633B-AAE0-C356-B7B4116F5707}"/>
              </a:ext>
            </a:extLst>
          </p:cNvPr>
          <p:cNvPicPr>
            <a:picLocks noChangeAspect="1"/>
          </p:cNvPicPr>
          <p:nvPr/>
        </p:nvPicPr>
        <p:blipFill>
          <a:blip r:embed="rId6"/>
          <a:stretch>
            <a:fillRect/>
          </a:stretch>
        </p:blipFill>
        <p:spPr>
          <a:xfrm>
            <a:off x="8204751" y="1413985"/>
            <a:ext cx="6295020" cy="584620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A32CE79-98CC-796F-259D-6BC7D83A3380}"/>
              </a:ext>
            </a:extLst>
          </p:cNvPr>
          <p:cNvPicPr>
            <a:picLocks noChangeAspect="1"/>
          </p:cNvPicPr>
          <p:nvPr/>
        </p:nvPicPr>
        <p:blipFill>
          <a:blip r:embed="rId2"/>
          <a:stretch>
            <a:fillRect/>
          </a:stretch>
        </p:blipFill>
        <p:spPr>
          <a:xfrm>
            <a:off x="813917" y="1552478"/>
            <a:ext cx="12389617" cy="5431664"/>
          </a:xfrm>
          <a:prstGeom prst="rect">
            <a:avLst/>
          </a:prstGeom>
        </p:spPr>
      </p:pic>
    </p:spTree>
    <p:extLst>
      <p:ext uri="{BB962C8B-B14F-4D97-AF65-F5344CB8AC3E}">
        <p14:creationId xmlns:p14="http://schemas.microsoft.com/office/powerpoint/2010/main" val="3394864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180386"/>
            <a:ext cx="4961811" cy="620078"/>
          </a:xfrm>
          <a:prstGeom prst="rect">
            <a:avLst/>
          </a:prstGeom>
          <a:noFill/>
          <a:ln/>
        </p:spPr>
        <p:txBody>
          <a:bodyPr wrap="none" lIns="0" tIns="0" rIns="0" bIns="0" rtlCol="0" anchor="t"/>
          <a:lstStyle/>
          <a:p>
            <a:pPr marL="0" indent="0" algn="l">
              <a:lnSpc>
                <a:spcPts val="4850"/>
              </a:lnSpc>
              <a:buNone/>
            </a:pPr>
            <a:r>
              <a:rPr lang="en-US" sz="3900" dirty="0">
                <a:solidFill>
                  <a:srgbClr val="124E73"/>
                </a:solidFill>
                <a:latin typeface="Inter Semi Bold" pitchFamily="34" charset="0"/>
                <a:ea typeface="Inter Semi Bold" pitchFamily="34" charset="-122"/>
                <a:cs typeface="Inter Semi Bold" pitchFamily="34" charset="-120"/>
              </a:rPr>
              <a:t>Tổng Điểm Lỗi (TES)</a:t>
            </a:r>
            <a:endParaRPr lang="en-US" sz="3900" dirty="0"/>
          </a:p>
        </p:txBody>
      </p:sp>
      <p:sp>
        <p:nvSpPr>
          <p:cNvPr id="3" name="Text 1"/>
          <p:cNvSpPr/>
          <p:nvPr/>
        </p:nvSpPr>
        <p:spPr>
          <a:xfrm>
            <a:off x="793790" y="219729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Điểm lỗi được tính bằng cách tổng hợp sai lệch giữa vị trí đúng và vị trí đã sắp xếp của từng nắp màu. Đây là chỉ số quan trọng nhất để đánh giá khả năng phân biệt màu sắc.</a:t>
            </a:r>
            <a:endParaRPr lang="en-US" sz="1550" dirty="0"/>
          </a:p>
        </p:txBody>
      </p:sp>
      <p:sp>
        <p:nvSpPr>
          <p:cNvPr id="4" name="Shape 2"/>
          <p:cNvSpPr/>
          <p:nvPr/>
        </p:nvSpPr>
        <p:spPr>
          <a:xfrm>
            <a:off x="793790" y="3055620"/>
            <a:ext cx="6422231" cy="1897618"/>
          </a:xfrm>
          <a:prstGeom prst="roundRect">
            <a:avLst>
              <a:gd name="adj" fmla="val 1569"/>
            </a:avLst>
          </a:prstGeom>
          <a:solidFill>
            <a:srgbClr val="325F7B"/>
          </a:solidFill>
          <a:ln/>
        </p:spPr>
      </p:sp>
      <p:sp>
        <p:nvSpPr>
          <p:cNvPr id="5" name="Text 3"/>
          <p:cNvSpPr/>
          <p:nvPr/>
        </p:nvSpPr>
        <p:spPr>
          <a:xfrm>
            <a:off x="992148" y="325397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Inter Semi Bold" pitchFamily="34" charset="0"/>
                <a:ea typeface="Inter Semi Bold" pitchFamily="34" charset="-122"/>
                <a:cs typeface="Inter Semi Bold" pitchFamily="34" charset="-120"/>
              </a:rPr>
              <a:t>0 – 16 điểm</a:t>
            </a:r>
            <a:endParaRPr lang="en-US" sz="1950" dirty="0"/>
          </a:p>
        </p:txBody>
      </p:sp>
      <p:sp>
        <p:nvSpPr>
          <p:cNvPr id="6" name="Text 4"/>
          <p:cNvSpPr/>
          <p:nvPr/>
        </p:nvSpPr>
        <p:spPr>
          <a:xfrm>
            <a:off x="992148" y="3683198"/>
            <a:ext cx="6025515" cy="317540"/>
          </a:xfrm>
          <a:prstGeom prst="rect">
            <a:avLst/>
          </a:prstGeom>
          <a:noFill/>
          <a:ln/>
        </p:spPr>
        <p:txBody>
          <a:bodyPr wrap="none" lIns="0" tIns="0" rIns="0" bIns="0" rtlCol="0" anchor="t"/>
          <a:lstStyle/>
          <a:p>
            <a:pPr marL="0" indent="0" algn="l">
              <a:lnSpc>
                <a:spcPts val="2500"/>
              </a:lnSpc>
              <a:buNone/>
            </a:pPr>
            <a:r>
              <a:rPr lang="en-US" sz="1550" b="1" dirty="0">
                <a:solidFill>
                  <a:srgbClr val="FFFFFF"/>
                </a:solidFill>
                <a:latin typeface="Saira" pitchFamily="34" charset="0"/>
                <a:ea typeface="Saira" pitchFamily="34" charset="-122"/>
                <a:cs typeface="Saira" pitchFamily="34" charset="-120"/>
              </a:rPr>
              <a:t>Xuất sắc (Superior)</a:t>
            </a:r>
            <a:endParaRPr lang="en-US" sz="1550" dirty="0"/>
          </a:p>
        </p:txBody>
      </p:sp>
      <p:sp>
        <p:nvSpPr>
          <p:cNvPr id="7" name="Text 5"/>
          <p:cNvSpPr/>
          <p:nvPr/>
        </p:nvSpPr>
        <p:spPr>
          <a:xfrm>
            <a:off x="992148" y="4119801"/>
            <a:ext cx="6025515" cy="635079"/>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Saira" pitchFamily="34" charset="0"/>
                <a:ea typeface="Saira" pitchFamily="34" charset="-122"/>
                <a:cs typeface="Saira" pitchFamily="34" charset="-120"/>
              </a:rPr>
              <a:t>Tuyệt vời. Nên được giao các công việc pha màu, kiểm tra màu sắc quan trọng nhất.</a:t>
            </a:r>
            <a:endParaRPr lang="en-US" sz="1550" dirty="0"/>
          </a:p>
        </p:txBody>
      </p:sp>
      <p:sp>
        <p:nvSpPr>
          <p:cNvPr id="8" name="Shape 6"/>
          <p:cNvSpPr/>
          <p:nvPr/>
        </p:nvSpPr>
        <p:spPr>
          <a:xfrm>
            <a:off x="7414379" y="3055620"/>
            <a:ext cx="6422231" cy="1897618"/>
          </a:xfrm>
          <a:prstGeom prst="roundRect">
            <a:avLst>
              <a:gd name="adj" fmla="val 1569"/>
            </a:avLst>
          </a:prstGeom>
          <a:solidFill>
            <a:srgbClr val="325F7B"/>
          </a:solidFill>
          <a:ln/>
        </p:spPr>
      </p:sp>
      <p:sp>
        <p:nvSpPr>
          <p:cNvPr id="9" name="Text 7"/>
          <p:cNvSpPr/>
          <p:nvPr/>
        </p:nvSpPr>
        <p:spPr>
          <a:xfrm>
            <a:off x="7612737" y="325397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Inter Semi Bold" pitchFamily="34" charset="0"/>
                <a:ea typeface="Inter Semi Bold" pitchFamily="34" charset="-122"/>
                <a:cs typeface="Inter Semi Bold" pitchFamily="34" charset="-120"/>
              </a:rPr>
              <a:t>17 – 100 điểm</a:t>
            </a:r>
            <a:endParaRPr lang="en-US" sz="1950" dirty="0"/>
          </a:p>
        </p:txBody>
      </p:sp>
      <p:sp>
        <p:nvSpPr>
          <p:cNvPr id="10" name="Text 8"/>
          <p:cNvSpPr/>
          <p:nvPr/>
        </p:nvSpPr>
        <p:spPr>
          <a:xfrm>
            <a:off x="7612737" y="3683198"/>
            <a:ext cx="6025515" cy="317540"/>
          </a:xfrm>
          <a:prstGeom prst="rect">
            <a:avLst/>
          </a:prstGeom>
          <a:noFill/>
          <a:ln/>
        </p:spPr>
        <p:txBody>
          <a:bodyPr wrap="none" lIns="0" tIns="0" rIns="0" bIns="0" rtlCol="0" anchor="t"/>
          <a:lstStyle/>
          <a:p>
            <a:pPr marL="0" indent="0" algn="l">
              <a:lnSpc>
                <a:spcPts val="2500"/>
              </a:lnSpc>
              <a:buNone/>
            </a:pPr>
            <a:r>
              <a:rPr lang="en-US" sz="1550" b="1" dirty="0">
                <a:solidFill>
                  <a:srgbClr val="FFFFFF"/>
                </a:solidFill>
                <a:latin typeface="Saira" pitchFamily="34" charset="0"/>
                <a:ea typeface="Saira" pitchFamily="34" charset="-122"/>
                <a:cs typeface="Saira" pitchFamily="34" charset="-120"/>
              </a:rPr>
              <a:t>Trung bình (Average)</a:t>
            </a:r>
            <a:endParaRPr lang="en-US" sz="1550" dirty="0"/>
          </a:p>
        </p:txBody>
      </p:sp>
      <p:sp>
        <p:nvSpPr>
          <p:cNvPr id="11" name="Text 9"/>
          <p:cNvSpPr/>
          <p:nvPr/>
        </p:nvSpPr>
        <p:spPr>
          <a:xfrm>
            <a:off x="7612737" y="4119801"/>
            <a:ext cx="6025515" cy="317540"/>
          </a:xfrm>
          <a:prstGeom prst="rect">
            <a:avLst/>
          </a:prstGeom>
          <a:noFill/>
          <a:ln/>
        </p:spPr>
        <p:txBody>
          <a:bodyPr wrap="none" lIns="0" tIns="0" rIns="0" bIns="0" rtlCol="0" anchor="t"/>
          <a:lstStyle/>
          <a:p>
            <a:pPr marL="0" indent="0" algn="l">
              <a:lnSpc>
                <a:spcPts val="2500"/>
              </a:lnSpc>
              <a:buNone/>
            </a:pPr>
            <a:r>
              <a:rPr lang="en-US" sz="1550" dirty="0">
                <a:solidFill>
                  <a:srgbClr val="FFFFFF"/>
                </a:solidFill>
                <a:latin typeface="Saira" pitchFamily="34" charset="0"/>
                <a:ea typeface="Saira" pitchFamily="34" charset="-122"/>
                <a:cs typeface="Saira" pitchFamily="34" charset="-120"/>
              </a:rPr>
              <a:t>Đạt tiêu chuẩn. Phù hợp cho công việc pha màu thông thường, QC.</a:t>
            </a:r>
            <a:endParaRPr lang="en-US" sz="1550" dirty="0"/>
          </a:p>
        </p:txBody>
      </p:sp>
      <p:sp>
        <p:nvSpPr>
          <p:cNvPr id="12" name="Shape 10"/>
          <p:cNvSpPr/>
          <p:nvPr/>
        </p:nvSpPr>
        <p:spPr>
          <a:xfrm>
            <a:off x="793790" y="5151596"/>
            <a:ext cx="6422231" cy="1897618"/>
          </a:xfrm>
          <a:prstGeom prst="roundRect">
            <a:avLst>
              <a:gd name="adj" fmla="val 1569"/>
            </a:avLst>
          </a:prstGeom>
          <a:solidFill>
            <a:srgbClr val="325F7B"/>
          </a:solidFill>
          <a:ln/>
        </p:spPr>
      </p:sp>
      <p:sp>
        <p:nvSpPr>
          <p:cNvPr id="13" name="Text 11"/>
          <p:cNvSpPr/>
          <p:nvPr/>
        </p:nvSpPr>
        <p:spPr>
          <a:xfrm>
            <a:off x="992148" y="534995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Inter Semi Bold" pitchFamily="34" charset="0"/>
                <a:ea typeface="Inter Semi Bold" pitchFamily="34" charset="-122"/>
                <a:cs typeface="Inter Semi Bold" pitchFamily="34" charset="-120"/>
              </a:rPr>
              <a:t>101 – 150 điểm</a:t>
            </a:r>
            <a:endParaRPr lang="en-US" sz="1950" dirty="0"/>
          </a:p>
        </p:txBody>
      </p:sp>
      <p:sp>
        <p:nvSpPr>
          <p:cNvPr id="14" name="Text 12"/>
          <p:cNvSpPr/>
          <p:nvPr/>
        </p:nvSpPr>
        <p:spPr>
          <a:xfrm>
            <a:off x="992148" y="5779175"/>
            <a:ext cx="6025515" cy="317540"/>
          </a:xfrm>
          <a:prstGeom prst="rect">
            <a:avLst/>
          </a:prstGeom>
          <a:noFill/>
          <a:ln/>
        </p:spPr>
        <p:txBody>
          <a:bodyPr wrap="none" lIns="0" tIns="0" rIns="0" bIns="0" rtlCol="0" anchor="t"/>
          <a:lstStyle/>
          <a:p>
            <a:pPr marL="0" indent="0" algn="l">
              <a:lnSpc>
                <a:spcPts val="2500"/>
              </a:lnSpc>
              <a:buNone/>
            </a:pPr>
            <a:r>
              <a:rPr lang="en-US" sz="1550" b="1" dirty="0">
                <a:solidFill>
                  <a:srgbClr val="FFFFFF"/>
                </a:solidFill>
                <a:latin typeface="Saira" pitchFamily="34" charset="0"/>
                <a:ea typeface="Saira" pitchFamily="34" charset="-122"/>
                <a:cs typeface="Saira" pitchFamily="34" charset="-120"/>
              </a:rPr>
              <a:t>Thấp (Low)</a:t>
            </a:r>
            <a:endParaRPr lang="en-US" sz="1550" dirty="0"/>
          </a:p>
        </p:txBody>
      </p:sp>
      <p:sp>
        <p:nvSpPr>
          <p:cNvPr id="15" name="Text 13"/>
          <p:cNvSpPr/>
          <p:nvPr/>
        </p:nvSpPr>
        <p:spPr>
          <a:xfrm>
            <a:off x="992148" y="6215777"/>
            <a:ext cx="6025515" cy="635079"/>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Saira" pitchFamily="34" charset="0"/>
                <a:ea typeface="Saira" pitchFamily="34" charset="-122"/>
                <a:cs typeface="Saira" pitchFamily="34" charset="-120"/>
              </a:rPr>
              <a:t>Cân nhắc. Có thể chấp nhận cho công việc ít liên quan đến màu sắc, cần test lại thường xuyên.</a:t>
            </a:r>
            <a:endParaRPr lang="en-US" sz="1550" dirty="0"/>
          </a:p>
        </p:txBody>
      </p:sp>
      <p:sp>
        <p:nvSpPr>
          <p:cNvPr id="16" name="Shape 14"/>
          <p:cNvSpPr/>
          <p:nvPr/>
        </p:nvSpPr>
        <p:spPr>
          <a:xfrm>
            <a:off x="7414379" y="5151596"/>
            <a:ext cx="6422231" cy="1897618"/>
          </a:xfrm>
          <a:prstGeom prst="roundRect">
            <a:avLst>
              <a:gd name="adj" fmla="val 1569"/>
            </a:avLst>
          </a:prstGeom>
          <a:solidFill>
            <a:srgbClr val="325F7B"/>
          </a:solidFill>
          <a:ln/>
        </p:spPr>
      </p:sp>
      <p:sp>
        <p:nvSpPr>
          <p:cNvPr id="17" name="Text 15"/>
          <p:cNvSpPr/>
          <p:nvPr/>
        </p:nvSpPr>
        <p:spPr>
          <a:xfrm>
            <a:off x="7612737" y="534995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Inter Semi Bold" pitchFamily="34" charset="0"/>
                <a:ea typeface="Inter Semi Bold" pitchFamily="34" charset="-122"/>
                <a:cs typeface="Inter Semi Bold" pitchFamily="34" charset="-120"/>
              </a:rPr>
              <a:t>&gt; 150 điểm</a:t>
            </a:r>
            <a:endParaRPr lang="en-US" sz="1950" dirty="0"/>
          </a:p>
        </p:txBody>
      </p:sp>
      <p:sp>
        <p:nvSpPr>
          <p:cNvPr id="18" name="Text 16"/>
          <p:cNvSpPr/>
          <p:nvPr/>
        </p:nvSpPr>
        <p:spPr>
          <a:xfrm>
            <a:off x="7612737" y="5779175"/>
            <a:ext cx="6025515" cy="317540"/>
          </a:xfrm>
          <a:prstGeom prst="rect">
            <a:avLst/>
          </a:prstGeom>
          <a:noFill/>
          <a:ln/>
        </p:spPr>
        <p:txBody>
          <a:bodyPr wrap="none" lIns="0" tIns="0" rIns="0" bIns="0" rtlCol="0" anchor="t"/>
          <a:lstStyle/>
          <a:p>
            <a:pPr marL="0" indent="0" algn="l">
              <a:lnSpc>
                <a:spcPts val="2500"/>
              </a:lnSpc>
              <a:buNone/>
            </a:pPr>
            <a:r>
              <a:rPr lang="en-US" sz="1550" b="1" dirty="0">
                <a:solidFill>
                  <a:srgbClr val="FFFFFF"/>
                </a:solidFill>
                <a:latin typeface="Saira" pitchFamily="34" charset="0"/>
                <a:ea typeface="Saira" pitchFamily="34" charset="-122"/>
                <a:cs typeface="Saira" pitchFamily="34" charset="-120"/>
              </a:rPr>
              <a:t>Thiếu hụt (Color Deficient)</a:t>
            </a:r>
            <a:endParaRPr lang="en-US" sz="1550" dirty="0"/>
          </a:p>
        </p:txBody>
      </p:sp>
      <p:sp>
        <p:nvSpPr>
          <p:cNvPr id="19" name="Text 17"/>
          <p:cNvSpPr/>
          <p:nvPr/>
        </p:nvSpPr>
        <p:spPr>
          <a:xfrm>
            <a:off x="7612737" y="6215777"/>
            <a:ext cx="6025515" cy="635079"/>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Saira" pitchFamily="34" charset="0"/>
                <a:ea typeface="Saira" pitchFamily="34" charset="-122"/>
                <a:cs typeface="Saira" pitchFamily="34" charset="-120"/>
              </a:rPr>
              <a:t>Không phù hợp. Không nên làm việc trong các vị trí yêu cầu đánh giá màu sắc quan trọng.</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p:nvPr/>
        </p:nvSpPr>
        <p:spPr>
          <a:xfrm>
            <a:off x="2484928" y="270986"/>
            <a:ext cx="10668364" cy="1240155"/>
          </a:xfrm>
          <a:prstGeom prst="rect">
            <a:avLst/>
          </a:prstGeom>
          <a:noFill/>
          <a:ln/>
        </p:spPr>
        <p:txBody>
          <a:bodyPr wrap="square" lIns="0" tIns="0" rIns="0" bIns="0" rtlCol="0" anchor="t"/>
          <a:lstStyle/>
          <a:p>
            <a:pPr marL="0" indent="0" algn="l">
              <a:lnSpc>
                <a:spcPts val="4850"/>
              </a:lnSpc>
              <a:buNone/>
            </a:pPr>
            <a:r>
              <a:rPr lang="en-US" sz="3900" dirty="0">
                <a:solidFill>
                  <a:srgbClr val="124E73"/>
                </a:solidFill>
                <a:latin typeface="Inter Semi Bold" pitchFamily="34" charset="0"/>
                <a:ea typeface="Inter Semi Bold" pitchFamily="34" charset="-122"/>
                <a:cs typeface="Inter Semi Bold" pitchFamily="34" charset="-120"/>
              </a:rPr>
              <a:t>Biểu Đồ Phân Tích (Polar Graph)</a:t>
            </a:r>
            <a:endParaRPr lang="en-US" sz="3900" dirty="0"/>
          </a:p>
        </p:txBody>
      </p:sp>
      <p:sp>
        <p:nvSpPr>
          <p:cNvPr id="4" name="Text 1"/>
          <p:cNvSpPr/>
          <p:nvPr/>
        </p:nvSpPr>
        <p:spPr>
          <a:xfrm>
            <a:off x="2484928" y="1193601"/>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Biểu đồ hình tròn là công cụ trực quan nhất để xác định loại và vùng màu bị lỗi. Hình dạng và hướng của biểu đồ cho biết chính xác loại thiếu hụt màu sắc.</a:t>
            </a:r>
            <a:endParaRPr lang="en-US" sz="1550" dirty="0"/>
          </a:p>
        </p:txBody>
      </p:sp>
      <p:sp>
        <p:nvSpPr>
          <p:cNvPr id="5" name="Text 2"/>
          <p:cNvSpPr/>
          <p:nvPr/>
        </p:nvSpPr>
        <p:spPr>
          <a:xfrm>
            <a:off x="959142" y="2475949"/>
            <a:ext cx="3051572" cy="310158"/>
          </a:xfrm>
          <a:prstGeom prst="rect">
            <a:avLst/>
          </a:prstGeom>
          <a:noFill/>
          <a:ln/>
        </p:spPr>
        <p:txBody>
          <a:bodyPr wrap="none" lIns="0" tIns="0" rIns="0" bIns="0" rtlCol="0" anchor="t"/>
          <a:lstStyle/>
          <a:p>
            <a:pPr marL="0" indent="0" algn="l">
              <a:lnSpc>
                <a:spcPts val="2400"/>
              </a:lnSpc>
              <a:buNone/>
            </a:pPr>
            <a:r>
              <a:rPr lang="en-US" sz="1950" dirty="0">
                <a:solidFill>
                  <a:srgbClr val="124E73"/>
                </a:solidFill>
                <a:latin typeface="Inter Semi Bold" pitchFamily="34" charset="0"/>
                <a:ea typeface="Inter Semi Bold" pitchFamily="34" charset="-122"/>
                <a:cs typeface="Inter Semi Bold" pitchFamily="34" charset="-120"/>
              </a:rPr>
              <a:t>Thị Lực Màu Bình Thường</a:t>
            </a:r>
            <a:endParaRPr lang="en-US" sz="1950" dirty="0"/>
          </a:p>
        </p:txBody>
      </p:sp>
      <p:sp>
        <p:nvSpPr>
          <p:cNvPr id="6" name="Text 3"/>
          <p:cNvSpPr/>
          <p:nvPr/>
        </p:nvSpPr>
        <p:spPr>
          <a:xfrm>
            <a:off x="959142" y="2984465"/>
            <a:ext cx="3536156" cy="952619"/>
          </a:xfrm>
          <a:prstGeom prst="rect">
            <a:avLst/>
          </a:prstGeom>
          <a:noFill/>
          <a:ln/>
        </p:spPr>
        <p:txBody>
          <a:bodyPr wrap="squar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Biểu đồ có hình dạng tròn, nằm sát tâm, không có đường kéo dài bất thường.</a:t>
            </a:r>
            <a:endParaRPr lang="en-US" sz="1550" dirty="0"/>
          </a:p>
        </p:txBody>
      </p:sp>
      <p:sp>
        <p:nvSpPr>
          <p:cNvPr id="7" name="Text 4"/>
          <p:cNvSpPr/>
          <p:nvPr/>
        </p:nvSpPr>
        <p:spPr>
          <a:xfrm>
            <a:off x="9042961" y="227867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24E73"/>
                </a:solidFill>
                <a:latin typeface="Inter Semi Bold" pitchFamily="34" charset="0"/>
                <a:ea typeface="Inter Semi Bold" pitchFamily="34" charset="-122"/>
                <a:cs typeface="Inter Semi Bold" pitchFamily="34" charset="-120"/>
              </a:rPr>
              <a:t>Thiếu Hụt Màu Sắc</a:t>
            </a:r>
            <a:endParaRPr lang="en-US" sz="1950" dirty="0"/>
          </a:p>
        </p:txBody>
      </p:sp>
      <p:sp>
        <p:nvSpPr>
          <p:cNvPr id="8" name="Text 5"/>
          <p:cNvSpPr/>
          <p:nvPr/>
        </p:nvSpPr>
        <p:spPr>
          <a:xfrm>
            <a:off x="9042961" y="2787193"/>
            <a:ext cx="3536156" cy="952619"/>
          </a:xfrm>
          <a:prstGeom prst="rect">
            <a:avLst/>
          </a:prstGeom>
          <a:noFill/>
          <a:ln/>
        </p:spPr>
        <p:txBody>
          <a:bodyPr wrap="squar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Có một hoặc nhiều đường kéo dài ra khỏi tâm theo trục rõ rệt, chỉ ra vùng màu bị lỗi.</a:t>
            </a:r>
            <a:endParaRPr lang="en-US" sz="1550" dirty="0"/>
          </a:p>
        </p:txBody>
      </p:sp>
      <p:pic>
        <p:nvPicPr>
          <p:cNvPr id="9" name="Picture 8">
            <a:extLst>
              <a:ext uri="{FF2B5EF4-FFF2-40B4-BE49-F238E27FC236}">
                <a16:creationId xmlns:a16="http://schemas.microsoft.com/office/drawing/2014/main" id="{0A0366AD-09CC-C4C7-9734-1E573530527B}"/>
              </a:ext>
            </a:extLst>
          </p:cNvPr>
          <p:cNvPicPr>
            <a:picLocks noChangeAspect="1"/>
          </p:cNvPicPr>
          <p:nvPr/>
        </p:nvPicPr>
        <p:blipFill>
          <a:blip r:embed="rId3"/>
          <a:srcRect r="41071"/>
          <a:stretch>
            <a:fillRect/>
          </a:stretch>
        </p:blipFill>
        <p:spPr>
          <a:xfrm>
            <a:off x="618204" y="3949661"/>
            <a:ext cx="4127634" cy="4060098"/>
          </a:xfrm>
          <a:prstGeom prst="rect">
            <a:avLst/>
          </a:prstGeom>
        </p:spPr>
      </p:pic>
      <p:pic>
        <p:nvPicPr>
          <p:cNvPr id="11" name="Picture 10">
            <a:extLst>
              <a:ext uri="{FF2B5EF4-FFF2-40B4-BE49-F238E27FC236}">
                <a16:creationId xmlns:a16="http://schemas.microsoft.com/office/drawing/2014/main" id="{0D541F80-CC92-126A-5090-D77BA46BEB70}"/>
              </a:ext>
            </a:extLst>
          </p:cNvPr>
          <p:cNvPicPr>
            <a:picLocks noChangeAspect="1"/>
          </p:cNvPicPr>
          <p:nvPr/>
        </p:nvPicPr>
        <p:blipFill>
          <a:blip r:embed="rId4"/>
          <a:stretch>
            <a:fillRect/>
          </a:stretch>
        </p:blipFill>
        <p:spPr>
          <a:xfrm>
            <a:off x="8797097" y="3937084"/>
            <a:ext cx="4027884" cy="401780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A7B566-112D-E2C4-E8A5-D4080F5B4AB8}"/>
              </a:ext>
            </a:extLst>
          </p:cNvPr>
          <p:cNvPicPr>
            <a:picLocks noChangeAspect="1"/>
          </p:cNvPicPr>
          <p:nvPr/>
        </p:nvPicPr>
        <p:blipFill>
          <a:blip r:embed="rId2"/>
          <a:stretch>
            <a:fillRect/>
          </a:stretch>
        </p:blipFill>
        <p:spPr>
          <a:xfrm>
            <a:off x="306363" y="2336670"/>
            <a:ext cx="7071028" cy="3556259"/>
          </a:xfrm>
          <a:prstGeom prst="rect">
            <a:avLst/>
          </a:prstGeom>
        </p:spPr>
      </p:pic>
      <p:sp>
        <p:nvSpPr>
          <p:cNvPr id="5" name="TextBox 4">
            <a:extLst>
              <a:ext uri="{FF2B5EF4-FFF2-40B4-BE49-F238E27FC236}">
                <a16:creationId xmlns:a16="http://schemas.microsoft.com/office/drawing/2014/main" id="{F3301DEA-2B7F-9750-F824-A72607B2EA1F}"/>
              </a:ext>
            </a:extLst>
          </p:cNvPr>
          <p:cNvSpPr txBox="1"/>
          <p:nvPr/>
        </p:nvSpPr>
        <p:spPr>
          <a:xfrm>
            <a:off x="7797519" y="2090517"/>
            <a:ext cx="6631913" cy="4339650"/>
          </a:xfrm>
          <a:prstGeom prst="rect">
            <a:avLst/>
          </a:prstGeom>
          <a:noFill/>
        </p:spPr>
        <p:txBody>
          <a:bodyPr wrap="square" rtlCol="0">
            <a:spAutoFit/>
          </a:bodyPr>
          <a:lstStyle/>
          <a:p>
            <a:r>
              <a:rPr lang="vi-VN" sz="1200" b="1" dirty="0"/>
              <a:t>Phân loại (Classification): Average Discrimination (Khả năng Phân biệt Trung bình)</a:t>
            </a:r>
            <a:endParaRPr lang="vi-VN" sz="1200" dirty="0"/>
          </a:p>
          <a:p>
            <a:pPr lvl="1"/>
            <a:r>
              <a:rPr lang="vi-VN" sz="1200" b="1" dirty="0"/>
              <a:t>Ý nghĩa:</a:t>
            </a:r>
            <a:r>
              <a:rPr lang="vi-VN" sz="1200" dirty="0"/>
              <a:t> Với điểm TES là 28, khả năng phân biệt màu sắc của Jane D được xếp vào mức </a:t>
            </a:r>
            <a:r>
              <a:rPr lang="vi-VN" sz="1200" b="1" dirty="0"/>
              <a:t>Trung bình</a:t>
            </a:r>
            <a:r>
              <a:rPr lang="vi-VN" sz="1200" dirty="0"/>
              <a:t>. Điều này thường chỉ ra rằng Jane D có thị lực màu </a:t>
            </a:r>
            <a:r>
              <a:rPr lang="vi-VN" sz="1200" b="1" dirty="0"/>
              <a:t>bình thường</a:t>
            </a:r>
            <a:r>
              <a:rPr lang="vi-VN" sz="1200" dirty="0"/>
              <a:t> (không bị mù màu), nhưng khả năng phân biệt các sắc thái màu tinh tế không thuộc nhóm xuất sắc hoặc vượt trội.</a:t>
            </a:r>
          </a:p>
          <a:p>
            <a:pPr lvl="1"/>
            <a:r>
              <a:rPr lang="vi-VN" sz="1200" i="1" dirty="0"/>
              <a:t>So sánh Tham khảo:</a:t>
            </a:r>
            <a:endParaRPr lang="vi-VN" sz="1200" dirty="0"/>
          </a:p>
          <a:p>
            <a:pPr lvl="2"/>
            <a:r>
              <a:rPr lang="vi-VN" sz="1200" b="1" dirty="0"/>
              <a:t>Xuất sắc (Superior):</a:t>
            </a:r>
            <a:r>
              <a:rPr lang="vi-VN" sz="1200" dirty="0"/>
              <a:t> Thường &lt; 16 (Dưới 16 lỗi)</a:t>
            </a:r>
          </a:p>
          <a:p>
            <a:pPr lvl="2"/>
            <a:r>
              <a:rPr lang="vi-VN" sz="1200" b="1" dirty="0"/>
              <a:t>Trung bình (Average):</a:t>
            </a:r>
            <a:r>
              <a:rPr lang="vi-VN" sz="1200" dirty="0"/>
              <a:t> Thường từ 16 - 100</a:t>
            </a:r>
          </a:p>
          <a:p>
            <a:pPr lvl="2"/>
            <a:r>
              <a:rPr lang="vi-VN" sz="1200" b="1" dirty="0"/>
              <a:t>Kém/Mù màu (Low/Deficient):</a:t>
            </a:r>
            <a:r>
              <a:rPr lang="vi-VN" sz="1200" dirty="0"/>
              <a:t> Thường &gt; 100 hoặc có mẫu lỗi bất thường nghiêm trọng.</a:t>
            </a:r>
          </a:p>
          <a:p>
            <a:br>
              <a:rPr lang="vi-VN" sz="1200" dirty="0"/>
            </a:br>
            <a:endParaRPr lang="vi-VN" sz="1200" dirty="0"/>
          </a:p>
          <a:p>
            <a:r>
              <a:rPr lang="en-US" sz="1200" b="1" dirty="0"/>
              <a:t>📈 </a:t>
            </a:r>
            <a:r>
              <a:rPr lang="vi-VN" sz="1200" b="1" dirty="0"/>
              <a:t>Giải thích Biểu đồ Polar (Polar Graph)</a:t>
            </a:r>
          </a:p>
          <a:p>
            <a:r>
              <a:rPr lang="vi-VN" sz="1200" dirty="0"/>
              <a:t>Biểu đồ tròn này thể hiện chi tiết lỗi ở từng dải màu. Độ dài của các vạch kẻ từ tâm ra ngoài tương ứng với số lỗi được thực hiện tại vị trí đó.</a:t>
            </a:r>
          </a:p>
          <a:p>
            <a:r>
              <a:rPr lang="vi-VN" sz="1200" b="1" dirty="0"/>
              <a:t>Điểm lỗi Nổi bật (Spike):</a:t>
            </a:r>
            <a:r>
              <a:rPr lang="vi-VN" sz="1200" dirty="0"/>
              <a:t> Biểu đồ có một </a:t>
            </a:r>
            <a:r>
              <a:rPr lang="vi-VN" sz="1200" b="1" dirty="0"/>
              <a:t>đỉnh lỗi rõ rệt</a:t>
            </a:r>
            <a:r>
              <a:rPr lang="vi-VN" sz="1200" dirty="0"/>
              <a:t> (được khoanh đỏ) tập trung ở dải màu từ </a:t>
            </a:r>
            <a:r>
              <a:rPr lang="vi-VN" sz="1200" b="1" dirty="0"/>
              <a:t>số 1 đến khoảng số 15</a:t>
            </a:r>
            <a:r>
              <a:rPr lang="vi-VN" sz="1200" dirty="0"/>
              <a:t> (khu vực màu đỏ, cam-đỏ, và cam).</a:t>
            </a:r>
          </a:p>
          <a:p>
            <a:r>
              <a:rPr lang="vi-VN" sz="1200" b="1" dirty="0"/>
              <a:t>Ý nghĩa của Đỉnh Lỗi:</a:t>
            </a:r>
            <a:r>
              <a:rPr lang="vi-VN" sz="1200" dirty="0"/>
              <a:t> Đỉnh lỗi này cho thấy </a:t>
            </a:r>
            <a:r>
              <a:rPr lang="vi-VN" sz="1200" b="1" dirty="0"/>
              <a:t>Trục Nhầm lẫn (Axis of Confusion)</a:t>
            </a:r>
            <a:r>
              <a:rPr lang="vi-VN" sz="1200" dirty="0"/>
              <a:t> của người làm bài. Jane D đã gặp khó khăn </a:t>
            </a:r>
            <a:r>
              <a:rPr lang="vi-VN" sz="1200" b="1" dirty="0"/>
              <a:t>đáng kể nhất</a:t>
            </a:r>
            <a:r>
              <a:rPr lang="vi-VN" sz="1200" dirty="0"/>
              <a:t> trong việc phân biệt các sắc thái màu rất tinh tế trong dải </a:t>
            </a:r>
            <a:r>
              <a:rPr lang="vi-VN" sz="1200" b="1" dirty="0"/>
              <a:t>màu đỏ đến vàng-cam</a:t>
            </a:r>
            <a:r>
              <a:rPr lang="vi-VN" sz="1200" dirty="0"/>
              <a:t> (Red-Orange/Yellow-Orange) so với các dải màu khác.</a:t>
            </a:r>
          </a:p>
          <a:p>
            <a:br>
              <a:rPr lang="vi-VN" sz="1200" dirty="0"/>
            </a:br>
            <a:endParaRPr lang="vi-VN" sz="1200" dirty="0"/>
          </a:p>
          <a:p>
            <a:endParaRPr lang="en-US" sz="1200" dirty="0"/>
          </a:p>
        </p:txBody>
      </p:sp>
      <p:sp>
        <p:nvSpPr>
          <p:cNvPr id="7" name="TextBox 6">
            <a:extLst>
              <a:ext uri="{FF2B5EF4-FFF2-40B4-BE49-F238E27FC236}">
                <a16:creationId xmlns:a16="http://schemas.microsoft.com/office/drawing/2014/main" id="{DD792EB9-6568-5E21-408B-F1CBEE67E071}"/>
              </a:ext>
            </a:extLst>
          </p:cNvPr>
          <p:cNvSpPr txBox="1"/>
          <p:nvPr/>
        </p:nvSpPr>
        <p:spPr>
          <a:xfrm>
            <a:off x="411982" y="6269330"/>
            <a:ext cx="13866726" cy="1015663"/>
          </a:xfrm>
          <a:prstGeom prst="rect">
            <a:avLst/>
          </a:prstGeom>
          <a:noFill/>
        </p:spPr>
        <p:txBody>
          <a:bodyPr wrap="square" rtlCol="0">
            <a:spAutoFit/>
          </a:bodyPr>
          <a:lstStyle/>
          <a:p>
            <a:r>
              <a:rPr lang="vi-VN" sz="1200" b="1" dirty="0"/>
              <a:t>Tóm tắt</a:t>
            </a:r>
          </a:p>
          <a:p>
            <a:r>
              <a:rPr lang="vi-VN" sz="1200" dirty="0"/>
              <a:t>Kết quả cho thấy </a:t>
            </a:r>
            <a:r>
              <a:rPr lang="vi-VN" sz="1200" b="1" dirty="0"/>
              <a:t>Jane D</a:t>
            </a:r>
            <a:r>
              <a:rPr lang="vi-VN" sz="1200" dirty="0"/>
              <a:t> có thị lực màu được đánh giá là </a:t>
            </a:r>
            <a:r>
              <a:rPr lang="vi-VN" sz="1200" b="1" dirty="0"/>
              <a:t>Trung bình</a:t>
            </a:r>
            <a:r>
              <a:rPr lang="vi-VN" sz="1200" dirty="0"/>
              <a:t> (TES = 28), điều này thường đủ cho hầu hết các công việc không yêu cầu phân biệt màu sắc ở cấp độ chuyên gia (colorist).</a:t>
            </a:r>
          </a:p>
          <a:p>
            <a:r>
              <a:rPr lang="vi-VN" sz="1200" dirty="0"/>
              <a:t>Tuy nhiên, cô ấy thể hiện </a:t>
            </a:r>
            <a:r>
              <a:rPr lang="vi-VN" sz="1200" b="1" dirty="0"/>
              <a:t>điểm yếu cụ thể</a:t>
            </a:r>
            <a:r>
              <a:rPr lang="vi-VN" sz="1200" dirty="0"/>
              <a:t> trong việc phân biệt các sắc độ tinh tế trong phạm vi </a:t>
            </a:r>
            <a:r>
              <a:rPr lang="vi-VN" sz="1200" b="1" dirty="0"/>
              <a:t>màu đỏ/cam-đỏ/vàng-cam</a:t>
            </a:r>
            <a:r>
              <a:rPr lang="vi-VN" sz="1200" dirty="0"/>
              <a:t>. Nếu công việc của cô ấy yêu cầu đánh giá chất lượng màu sắc nghiêm ngặt trong dải màu này, kết quả này có thể là một lưu ý cần cân nhắc.</a:t>
            </a:r>
          </a:p>
          <a:p>
            <a:r>
              <a:rPr lang="vi-VN" sz="1200" dirty="0"/>
              <a:t>Bạn có muốn tôi giải thích cách bài kiểm tra này được sử dụng trong một ngành nghề cụ thể nào không?</a:t>
            </a:r>
          </a:p>
        </p:txBody>
      </p:sp>
      <p:sp>
        <p:nvSpPr>
          <p:cNvPr id="8" name="TextBox 7">
            <a:extLst>
              <a:ext uri="{FF2B5EF4-FFF2-40B4-BE49-F238E27FC236}">
                <a16:creationId xmlns:a16="http://schemas.microsoft.com/office/drawing/2014/main" id="{567EBE34-9998-3659-2A82-D9A17A6C88CE}"/>
              </a:ext>
            </a:extLst>
          </p:cNvPr>
          <p:cNvSpPr txBox="1"/>
          <p:nvPr/>
        </p:nvSpPr>
        <p:spPr>
          <a:xfrm>
            <a:off x="411982" y="412839"/>
            <a:ext cx="13866726" cy="1046440"/>
          </a:xfrm>
          <a:prstGeom prst="rect">
            <a:avLst/>
          </a:prstGeom>
          <a:noFill/>
        </p:spPr>
        <p:txBody>
          <a:bodyPr wrap="square" rtlCol="0">
            <a:spAutoFit/>
          </a:bodyPr>
          <a:lstStyle/>
          <a:p>
            <a:pPr algn="ctr"/>
            <a:r>
              <a:rPr lang="vi-VN" sz="2000" b="1" dirty="0"/>
              <a:t>Phân tích Kết quả Chung</a:t>
            </a:r>
          </a:p>
          <a:p>
            <a:r>
              <a:rPr lang="vi-VN" sz="1200" b="1" dirty="0"/>
              <a:t>Tổng Điểm Lỗi (Total Error Score - TES): 28</a:t>
            </a:r>
            <a:endParaRPr lang="vi-VN" sz="1200" dirty="0"/>
          </a:p>
          <a:p>
            <a:pPr lvl="1"/>
            <a:r>
              <a:rPr lang="vi-VN" sz="1200" b="1" dirty="0"/>
              <a:t>Ý nghĩa:</a:t>
            </a:r>
            <a:r>
              <a:rPr lang="vi-VN" sz="1200" dirty="0"/>
              <a:t> Điểm TES là tổng số lỗi mà người làm bài đã thực hiện khi sắp xếp các nắp màu. Trong bài kiểm tra này, điểm càng </a:t>
            </a:r>
            <a:r>
              <a:rPr lang="vi-VN" sz="1200" b="1" dirty="0"/>
              <a:t>thấp</a:t>
            </a:r>
            <a:r>
              <a:rPr lang="vi-VN" sz="1200" dirty="0"/>
              <a:t> càng cho thấy khả năng phân biệt màu sắc càng tốt.</a:t>
            </a:r>
          </a:p>
          <a:p>
            <a:endParaRPr lang="en-US" dirty="0"/>
          </a:p>
        </p:txBody>
      </p:sp>
    </p:spTree>
    <p:extLst>
      <p:ext uri="{BB962C8B-B14F-4D97-AF65-F5344CB8AC3E}">
        <p14:creationId xmlns:p14="http://schemas.microsoft.com/office/powerpoint/2010/main" val="597993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969288"/>
            <a:ext cx="7924919" cy="620078"/>
          </a:xfrm>
          <a:prstGeom prst="rect">
            <a:avLst/>
          </a:prstGeom>
          <a:noFill/>
          <a:ln/>
        </p:spPr>
        <p:txBody>
          <a:bodyPr wrap="none" lIns="0" tIns="0" rIns="0" bIns="0" rtlCol="0" anchor="t"/>
          <a:lstStyle/>
          <a:p>
            <a:pPr marL="0" indent="0" algn="l">
              <a:lnSpc>
                <a:spcPts val="4850"/>
              </a:lnSpc>
              <a:buNone/>
            </a:pPr>
            <a:r>
              <a:rPr lang="en-US" sz="3900" dirty="0">
                <a:solidFill>
                  <a:srgbClr val="124E73"/>
                </a:solidFill>
                <a:latin typeface="Inter Semi Bold" pitchFamily="34" charset="0"/>
                <a:ea typeface="Inter Semi Bold" pitchFamily="34" charset="-122"/>
                <a:cs typeface="Inter Semi Bold" pitchFamily="34" charset="-120"/>
              </a:rPr>
              <a:t>Các Loại Thiếu Hụt Màu Phổ Biến</a:t>
            </a:r>
            <a:endParaRPr lang="en-US" sz="3900" dirty="0"/>
          </a:p>
        </p:txBody>
      </p:sp>
      <p:sp>
        <p:nvSpPr>
          <p:cNvPr id="3" name="Shape 1"/>
          <p:cNvSpPr/>
          <p:nvPr/>
        </p:nvSpPr>
        <p:spPr>
          <a:xfrm>
            <a:off x="793790" y="1986201"/>
            <a:ext cx="13042821" cy="1625798"/>
          </a:xfrm>
          <a:prstGeom prst="roundRect">
            <a:avLst>
              <a:gd name="adj" fmla="val 1831"/>
            </a:avLst>
          </a:prstGeom>
          <a:solidFill>
            <a:srgbClr val="FFFCF5"/>
          </a:solidFill>
          <a:ln w="22860">
            <a:solidFill>
              <a:srgbClr val="D9D4C9"/>
            </a:solidFill>
            <a:prstDash val="solid"/>
          </a:ln>
        </p:spPr>
      </p:sp>
      <p:sp>
        <p:nvSpPr>
          <p:cNvPr id="4" name="Shape 2"/>
          <p:cNvSpPr/>
          <p:nvPr/>
        </p:nvSpPr>
        <p:spPr>
          <a:xfrm>
            <a:off x="816650" y="2009061"/>
            <a:ext cx="793790" cy="1580078"/>
          </a:xfrm>
          <a:prstGeom prst="roundRect">
            <a:avLst>
              <a:gd name="adj" fmla="val 295"/>
            </a:avLst>
          </a:prstGeom>
          <a:solidFill>
            <a:srgbClr val="F3EEE3"/>
          </a:solidFill>
          <a:ln/>
        </p:spPr>
      </p:sp>
      <p:sp>
        <p:nvSpPr>
          <p:cNvPr id="5" name="Text 3"/>
          <p:cNvSpPr/>
          <p:nvPr/>
        </p:nvSpPr>
        <p:spPr>
          <a:xfrm>
            <a:off x="1064657" y="2613065"/>
            <a:ext cx="297656" cy="372070"/>
          </a:xfrm>
          <a:prstGeom prst="rect">
            <a:avLst/>
          </a:prstGeom>
          <a:noFill/>
          <a:ln/>
        </p:spPr>
        <p:txBody>
          <a:bodyPr wrap="none" lIns="0" tIns="0" rIns="0" bIns="0" rtlCol="0" anchor="t"/>
          <a:lstStyle/>
          <a:p>
            <a:pPr marL="0" indent="0" algn="l">
              <a:lnSpc>
                <a:spcPts val="2300"/>
              </a:lnSpc>
              <a:buNone/>
            </a:pPr>
            <a:r>
              <a:rPr lang="en-US" sz="2300" dirty="0">
                <a:solidFill>
                  <a:srgbClr val="2B4150"/>
                </a:solidFill>
                <a:latin typeface="Inter Semi Bold" pitchFamily="34" charset="0"/>
                <a:ea typeface="Inter Semi Bold" pitchFamily="34" charset="-122"/>
                <a:cs typeface="Inter Semi Bold" pitchFamily="34" charset="-120"/>
              </a:rPr>
              <a:t>1</a:t>
            </a:r>
            <a:endParaRPr lang="en-US" sz="2300" dirty="0"/>
          </a:p>
        </p:txBody>
      </p:sp>
      <p:sp>
        <p:nvSpPr>
          <p:cNvPr id="6" name="Text 4"/>
          <p:cNvSpPr/>
          <p:nvPr/>
        </p:nvSpPr>
        <p:spPr>
          <a:xfrm>
            <a:off x="1808798" y="2207419"/>
            <a:ext cx="2569488" cy="310158"/>
          </a:xfrm>
          <a:prstGeom prst="rect">
            <a:avLst/>
          </a:prstGeom>
          <a:noFill/>
          <a:ln/>
        </p:spPr>
        <p:txBody>
          <a:bodyPr wrap="none" lIns="0" tIns="0" rIns="0" bIns="0" rtlCol="0" anchor="t"/>
          <a:lstStyle/>
          <a:p>
            <a:pPr marL="0" indent="0" algn="l">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Mù Màu Đỏ/Xanh Lục</a:t>
            </a:r>
            <a:endParaRPr lang="en-US" sz="1950" dirty="0"/>
          </a:p>
        </p:txBody>
      </p:sp>
      <p:sp>
        <p:nvSpPr>
          <p:cNvPr id="7" name="Text 5"/>
          <p:cNvSpPr/>
          <p:nvPr/>
        </p:nvSpPr>
        <p:spPr>
          <a:xfrm>
            <a:off x="1808798" y="2636639"/>
            <a:ext cx="11806595" cy="317540"/>
          </a:xfrm>
          <a:prstGeom prst="rect">
            <a:avLst/>
          </a:prstGeom>
          <a:noFill/>
          <a:ln/>
        </p:spPr>
        <p:txBody>
          <a:bodyPr wrap="none" lIns="0" tIns="0" rIns="0" bIns="0" rtlCol="0" anchor="t"/>
          <a:lstStyle/>
          <a:p>
            <a:pPr marL="0" indent="0" algn="l">
              <a:lnSpc>
                <a:spcPts val="2500"/>
              </a:lnSpc>
              <a:buNone/>
            </a:pPr>
            <a:r>
              <a:rPr lang="en-US" sz="1550" b="1" dirty="0">
                <a:solidFill>
                  <a:srgbClr val="2B4150"/>
                </a:solidFill>
                <a:latin typeface="Saira" pitchFamily="34" charset="0"/>
                <a:ea typeface="Saira" pitchFamily="34" charset="-122"/>
                <a:cs typeface="Saira" pitchFamily="34" charset="-120"/>
              </a:rPr>
              <a:t>Deuteranopia/Protanopia</a:t>
            </a:r>
            <a:r>
              <a:rPr lang="en-US" sz="1550" dirty="0">
                <a:solidFill>
                  <a:srgbClr val="2B4150"/>
                </a:solidFill>
                <a:latin typeface="Saira" pitchFamily="34" charset="0"/>
                <a:ea typeface="Saira" pitchFamily="34" charset="-122"/>
                <a:cs typeface="Saira" pitchFamily="34" charset="-120"/>
              </a:rPr>
              <a:t> - Dạng phổ biến nhất</a:t>
            </a:r>
            <a:endParaRPr lang="en-US" sz="1550" dirty="0"/>
          </a:p>
        </p:txBody>
      </p:sp>
      <p:sp>
        <p:nvSpPr>
          <p:cNvPr id="8" name="Text 6"/>
          <p:cNvSpPr/>
          <p:nvPr/>
        </p:nvSpPr>
        <p:spPr>
          <a:xfrm>
            <a:off x="1808798" y="3073241"/>
            <a:ext cx="11806595" cy="317540"/>
          </a:xfrm>
          <a:prstGeom prst="rect">
            <a:avLst/>
          </a:prstGeom>
          <a:noFill/>
          <a:ln/>
        </p:spPr>
        <p:txBody>
          <a:bodyPr wrap="non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Biểu đồ có trục lỗi kéo dài trên trục Đỏ - Xanh lục. Kỹ thuật viên gặp khó khăn phân biệt các sắc độ đỏ và xanh lục.</a:t>
            </a:r>
            <a:endParaRPr lang="en-US" sz="1550" dirty="0"/>
          </a:p>
        </p:txBody>
      </p:sp>
      <p:sp>
        <p:nvSpPr>
          <p:cNvPr id="9" name="Shape 7"/>
          <p:cNvSpPr/>
          <p:nvPr/>
        </p:nvSpPr>
        <p:spPr>
          <a:xfrm>
            <a:off x="793790" y="3810357"/>
            <a:ext cx="13042821" cy="1625798"/>
          </a:xfrm>
          <a:prstGeom prst="roundRect">
            <a:avLst>
              <a:gd name="adj" fmla="val 1831"/>
            </a:avLst>
          </a:prstGeom>
          <a:solidFill>
            <a:srgbClr val="FFFCF5"/>
          </a:solidFill>
          <a:ln w="22860">
            <a:solidFill>
              <a:srgbClr val="D9D4C9"/>
            </a:solidFill>
            <a:prstDash val="solid"/>
          </a:ln>
        </p:spPr>
      </p:sp>
      <p:sp>
        <p:nvSpPr>
          <p:cNvPr id="10" name="Shape 8"/>
          <p:cNvSpPr/>
          <p:nvPr/>
        </p:nvSpPr>
        <p:spPr>
          <a:xfrm>
            <a:off x="816650" y="3833217"/>
            <a:ext cx="793790" cy="1580078"/>
          </a:xfrm>
          <a:prstGeom prst="roundRect">
            <a:avLst>
              <a:gd name="adj" fmla="val 295"/>
            </a:avLst>
          </a:prstGeom>
          <a:solidFill>
            <a:srgbClr val="F3EEE3"/>
          </a:solidFill>
          <a:ln/>
        </p:spPr>
      </p:sp>
      <p:sp>
        <p:nvSpPr>
          <p:cNvPr id="11" name="Text 9"/>
          <p:cNvSpPr/>
          <p:nvPr/>
        </p:nvSpPr>
        <p:spPr>
          <a:xfrm>
            <a:off x="1064657" y="4437221"/>
            <a:ext cx="297656" cy="372070"/>
          </a:xfrm>
          <a:prstGeom prst="rect">
            <a:avLst/>
          </a:prstGeom>
          <a:noFill/>
          <a:ln/>
        </p:spPr>
        <p:txBody>
          <a:bodyPr wrap="none" lIns="0" tIns="0" rIns="0" bIns="0" rtlCol="0" anchor="t"/>
          <a:lstStyle/>
          <a:p>
            <a:pPr marL="0" indent="0" algn="l">
              <a:lnSpc>
                <a:spcPts val="2300"/>
              </a:lnSpc>
              <a:buNone/>
            </a:pPr>
            <a:r>
              <a:rPr lang="en-US" sz="2300" dirty="0">
                <a:solidFill>
                  <a:srgbClr val="2B4150"/>
                </a:solidFill>
                <a:latin typeface="Inter Semi Bold" pitchFamily="34" charset="0"/>
                <a:ea typeface="Inter Semi Bold" pitchFamily="34" charset="-122"/>
                <a:cs typeface="Inter Semi Bold" pitchFamily="34" charset="-120"/>
              </a:rPr>
              <a:t>2</a:t>
            </a:r>
            <a:endParaRPr lang="en-US" sz="2300" dirty="0"/>
          </a:p>
        </p:txBody>
      </p:sp>
      <p:sp>
        <p:nvSpPr>
          <p:cNvPr id="12" name="Text 10"/>
          <p:cNvSpPr/>
          <p:nvPr/>
        </p:nvSpPr>
        <p:spPr>
          <a:xfrm>
            <a:off x="1808798" y="4031575"/>
            <a:ext cx="2918341" cy="310158"/>
          </a:xfrm>
          <a:prstGeom prst="rect">
            <a:avLst/>
          </a:prstGeom>
          <a:noFill/>
          <a:ln/>
        </p:spPr>
        <p:txBody>
          <a:bodyPr wrap="none" lIns="0" tIns="0" rIns="0" bIns="0" rtlCol="0" anchor="t"/>
          <a:lstStyle/>
          <a:p>
            <a:pPr marL="0" indent="0" algn="l">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Mù Màu Xanh Lam/Vàng</a:t>
            </a:r>
            <a:endParaRPr lang="en-US" sz="1950" dirty="0"/>
          </a:p>
        </p:txBody>
      </p:sp>
      <p:sp>
        <p:nvSpPr>
          <p:cNvPr id="13" name="Text 11"/>
          <p:cNvSpPr/>
          <p:nvPr/>
        </p:nvSpPr>
        <p:spPr>
          <a:xfrm>
            <a:off x="1808798" y="4460796"/>
            <a:ext cx="11806595" cy="317540"/>
          </a:xfrm>
          <a:prstGeom prst="rect">
            <a:avLst/>
          </a:prstGeom>
          <a:noFill/>
          <a:ln/>
        </p:spPr>
        <p:txBody>
          <a:bodyPr wrap="none" lIns="0" tIns="0" rIns="0" bIns="0" rtlCol="0" anchor="t"/>
          <a:lstStyle/>
          <a:p>
            <a:pPr marL="0" indent="0" algn="l">
              <a:lnSpc>
                <a:spcPts val="2500"/>
              </a:lnSpc>
              <a:buNone/>
            </a:pPr>
            <a:r>
              <a:rPr lang="en-US" sz="1550" b="1" dirty="0">
                <a:solidFill>
                  <a:srgbClr val="2B4150"/>
                </a:solidFill>
                <a:latin typeface="Saira" pitchFamily="34" charset="0"/>
                <a:ea typeface="Saira" pitchFamily="34" charset="-122"/>
                <a:cs typeface="Saira" pitchFamily="34" charset="-120"/>
              </a:rPr>
              <a:t>Tritanopia</a:t>
            </a:r>
            <a:r>
              <a:rPr lang="en-US" sz="1550" dirty="0">
                <a:solidFill>
                  <a:srgbClr val="2B4150"/>
                </a:solidFill>
                <a:latin typeface="Saira" pitchFamily="34" charset="0"/>
                <a:ea typeface="Saira" pitchFamily="34" charset="-122"/>
                <a:cs typeface="Saira" pitchFamily="34" charset="-120"/>
              </a:rPr>
              <a:t> - Dạng hiếm gặp</a:t>
            </a:r>
            <a:endParaRPr lang="en-US" sz="1550" dirty="0"/>
          </a:p>
        </p:txBody>
      </p:sp>
      <p:sp>
        <p:nvSpPr>
          <p:cNvPr id="14" name="Text 12"/>
          <p:cNvSpPr/>
          <p:nvPr/>
        </p:nvSpPr>
        <p:spPr>
          <a:xfrm>
            <a:off x="1808798" y="4897398"/>
            <a:ext cx="11806595" cy="317540"/>
          </a:xfrm>
          <a:prstGeom prst="rect">
            <a:avLst/>
          </a:prstGeom>
          <a:noFill/>
          <a:ln/>
        </p:spPr>
        <p:txBody>
          <a:bodyPr wrap="non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Biểu đồ có trục lỗi kéo dài trên trục Xanh lam - Vàng. Loại này ít phổ biến hơn nhưng cũng ảnh hưởng đến công việc pha màu.</a:t>
            </a:r>
            <a:endParaRPr lang="en-US" sz="1550" dirty="0"/>
          </a:p>
        </p:txBody>
      </p:sp>
      <p:sp>
        <p:nvSpPr>
          <p:cNvPr id="15" name="Shape 13"/>
          <p:cNvSpPr/>
          <p:nvPr/>
        </p:nvSpPr>
        <p:spPr>
          <a:xfrm>
            <a:off x="793790" y="5634514"/>
            <a:ext cx="13042821" cy="1625798"/>
          </a:xfrm>
          <a:prstGeom prst="roundRect">
            <a:avLst>
              <a:gd name="adj" fmla="val 1831"/>
            </a:avLst>
          </a:prstGeom>
          <a:solidFill>
            <a:srgbClr val="FFFCF5"/>
          </a:solidFill>
          <a:ln w="22860">
            <a:solidFill>
              <a:srgbClr val="D9D4C9"/>
            </a:solidFill>
            <a:prstDash val="solid"/>
          </a:ln>
        </p:spPr>
      </p:sp>
      <p:sp>
        <p:nvSpPr>
          <p:cNvPr id="16" name="Shape 14"/>
          <p:cNvSpPr/>
          <p:nvPr/>
        </p:nvSpPr>
        <p:spPr>
          <a:xfrm>
            <a:off x="816650" y="5657374"/>
            <a:ext cx="793790" cy="1580078"/>
          </a:xfrm>
          <a:prstGeom prst="roundRect">
            <a:avLst>
              <a:gd name="adj" fmla="val 295"/>
            </a:avLst>
          </a:prstGeom>
          <a:solidFill>
            <a:srgbClr val="F3EEE3"/>
          </a:solidFill>
          <a:ln/>
        </p:spPr>
      </p:sp>
      <p:sp>
        <p:nvSpPr>
          <p:cNvPr id="17" name="Text 15"/>
          <p:cNvSpPr/>
          <p:nvPr/>
        </p:nvSpPr>
        <p:spPr>
          <a:xfrm>
            <a:off x="1064657" y="6261378"/>
            <a:ext cx="297656" cy="372070"/>
          </a:xfrm>
          <a:prstGeom prst="rect">
            <a:avLst/>
          </a:prstGeom>
          <a:noFill/>
          <a:ln/>
        </p:spPr>
        <p:txBody>
          <a:bodyPr wrap="none" lIns="0" tIns="0" rIns="0" bIns="0" rtlCol="0" anchor="t"/>
          <a:lstStyle/>
          <a:p>
            <a:pPr marL="0" indent="0" algn="l">
              <a:lnSpc>
                <a:spcPts val="2300"/>
              </a:lnSpc>
              <a:buNone/>
            </a:pPr>
            <a:r>
              <a:rPr lang="en-US" sz="2300" dirty="0">
                <a:solidFill>
                  <a:srgbClr val="2B4150"/>
                </a:solidFill>
                <a:latin typeface="Inter Semi Bold" pitchFamily="34" charset="0"/>
                <a:ea typeface="Inter Semi Bold" pitchFamily="34" charset="-122"/>
                <a:cs typeface="Inter Semi Bold" pitchFamily="34" charset="-120"/>
              </a:rPr>
              <a:t>3</a:t>
            </a:r>
            <a:endParaRPr lang="en-US" sz="2300" dirty="0"/>
          </a:p>
        </p:txBody>
      </p:sp>
      <p:sp>
        <p:nvSpPr>
          <p:cNvPr id="18" name="Text 16"/>
          <p:cNvSpPr/>
          <p:nvPr/>
        </p:nvSpPr>
        <p:spPr>
          <a:xfrm>
            <a:off x="1808798" y="585573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Thiếu Hụt Đa Trục</a:t>
            </a:r>
            <a:endParaRPr lang="en-US" sz="1950" dirty="0"/>
          </a:p>
        </p:txBody>
      </p:sp>
      <p:sp>
        <p:nvSpPr>
          <p:cNvPr id="19" name="Text 17"/>
          <p:cNvSpPr/>
          <p:nvPr/>
        </p:nvSpPr>
        <p:spPr>
          <a:xfrm>
            <a:off x="1808798" y="6284952"/>
            <a:ext cx="11806595" cy="317540"/>
          </a:xfrm>
          <a:prstGeom prst="rect">
            <a:avLst/>
          </a:prstGeom>
          <a:noFill/>
          <a:ln/>
        </p:spPr>
        <p:txBody>
          <a:bodyPr wrap="none" lIns="0" tIns="0" rIns="0" bIns="0" rtlCol="0" anchor="t"/>
          <a:lstStyle/>
          <a:p>
            <a:pPr marL="0" indent="0" algn="l">
              <a:lnSpc>
                <a:spcPts val="2500"/>
              </a:lnSpc>
              <a:buNone/>
            </a:pPr>
            <a:r>
              <a:rPr lang="en-US" sz="1550" b="1" dirty="0">
                <a:solidFill>
                  <a:srgbClr val="2B4150"/>
                </a:solidFill>
                <a:latin typeface="Saira" pitchFamily="34" charset="0"/>
                <a:ea typeface="Saira" pitchFamily="34" charset="-122"/>
                <a:cs typeface="Saira" pitchFamily="34" charset="-120"/>
              </a:rPr>
              <a:t>Giảm Thị Lực Màu Tổng Quát</a:t>
            </a:r>
            <a:endParaRPr lang="en-US" sz="1550" dirty="0"/>
          </a:p>
        </p:txBody>
      </p:sp>
      <p:sp>
        <p:nvSpPr>
          <p:cNvPr id="20" name="Text 18"/>
          <p:cNvSpPr/>
          <p:nvPr/>
        </p:nvSpPr>
        <p:spPr>
          <a:xfrm>
            <a:off x="1808798" y="6721554"/>
            <a:ext cx="11806595" cy="317540"/>
          </a:xfrm>
          <a:prstGeom prst="rect">
            <a:avLst/>
          </a:prstGeom>
          <a:noFill/>
          <a:ln/>
        </p:spPr>
        <p:txBody>
          <a:bodyPr wrap="non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Biểu đồ có hình dạng bất thường, kéo dài trên nhiều trục. Có thể do kém tập trung hoặc thị lực màu giảm do tuổi tác/bệnh lý.</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642943"/>
            <a:ext cx="5296614" cy="620078"/>
          </a:xfrm>
          <a:prstGeom prst="rect">
            <a:avLst/>
          </a:prstGeom>
          <a:noFill/>
          <a:ln/>
        </p:spPr>
        <p:txBody>
          <a:bodyPr wrap="none" lIns="0" tIns="0" rIns="0" bIns="0" rtlCol="0" anchor="t"/>
          <a:lstStyle/>
          <a:p>
            <a:pPr marL="0" indent="0" algn="l">
              <a:lnSpc>
                <a:spcPts val="4850"/>
              </a:lnSpc>
              <a:buNone/>
            </a:pPr>
            <a:r>
              <a:rPr lang="en-US" sz="3900" dirty="0">
                <a:solidFill>
                  <a:srgbClr val="124E73"/>
                </a:solidFill>
                <a:latin typeface="Inter Semi Bold" pitchFamily="34" charset="0"/>
                <a:ea typeface="Inter Semi Bold" pitchFamily="34" charset="-122"/>
                <a:cs typeface="Inter Semi Bold" pitchFamily="34" charset="-120"/>
              </a:rPr>
              <a:t>Kết Luận và Ứng Dụng</a:t>
            </a:r>
            <a:endParaRPr lang="en-US" sz="39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08883" y="2785150"/>
            <a:ext cx="595313" cy="595313"/>
          </a:xfrm>
          <a:prstGeom prst="rect">
            <a:avLst/>
          </a:prstGeom>
        </p:spPr>
      </p:pic>
      <p:sp>
        <p:nvSpPr>
          <p:cNvPr id="4" name="Text 1"/>
          <p:cNvSpPr/>
          <p:nvPr/>
        </p:nvSpPr>
        <p:spPr>
          <a:xfrm>
            <a:off x="5223986" y="3400892"/>
            <a:ext cx="2977039" cy="310158"/>
          </a:xfrm>
          <a:prstGeom prst="rect">
            <a:avLst/>
          </a:prstGeom>
          <a:noFill/>
          <a:ln/>
        </p:spPr>
        <p:txBody>
          <a:bodyPr wrap="none" lIns="0" tIns="0" rIns="0" bIns="0" rtlCol="0" anchor="t"/>
          <a:lstStyle/>
          <a:p>
            <a:pPr marL="0" indent="0" algn="l">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TES Thấp + Biểu Đồ Tròn</a:t>
            </a:r>
            <a:endParaRPr lang="en-US" sz="1950" dirty="0"/>
          </a:p>
        </p:txBody>
      </p:sp>
      <p:sp>
        <p:nvSpPr>
          <p:cNvPr id="5" name="Text 2"/>
          <p:cNvSpPr/>
          <p:nvPr/>
        </p:nvSpPr>
        <p:spPr>
          <a:xfrm>
            <a:off x="793790" y="3932396"/>
            <a:ext cx="4182189" cy="3536916"/>
          </a:xfrm>
          <a:prstGeom prst="rect">
            <a:avLst/>
          </a:prstGeom>
          <a:noFill/>
          <a:ln/>
        </p:spPr>
        <p:txBody>
          <a:bodyPr wrap="square" lIns="0" tIns="0" rIns="0" bIns="0" rtlCol="0" anchor="t"/>
          <a:lstStyle/>
          <a:p>
            <a:pPr>
              <a:lnSpc>
                <a:spcPts val="2500"/>
              </a:lnSpc>
            </a:pPr>
            <a:r>
              <a:rPr lang="en-US" sz="1550" dirty="0">
                <a:solidFill>
                  <a:srgbClr val="2B4150"/>
                </a:solidFill>
                <a:latin typeface="Saira" pitchFamily="34" charset="0"/>
                <a:ea typeface="Saira" pitchFamily="34" charset="-122"/>
                <a:cs typeface="Saira" pitchFamily="34" charset="-120"/>
              </a:rPr>
              <a:t>Kỹ thuật viên có khả năng phân biệt màu sắc tốt, phù hợp cho các công việc pha màu và kiểm tra chất lượng màu quan </a:t>
            </a:r>
            <a:r>
              <a:rPr lang="en-US" sz="1550" dirty="0" err="1">
                <a:solidFill>
                  <a:srgbClr val="2B4150"/>
                </a:solidFill>
                <a:latin typeface="Saira" pitchFamily="34" charset="0"/>
                <a:ea typeface="Saira" pitchFamily="34" charset="-122"/>
                <a:cs typeface="Saira" pitchFamily="34" charset="-120"/>
              </a:rPr>
              <a:t>trọng</a:t>
            </a:r>
            <a:r>
              <a:rPr lang="en-US" sz="1550" dirty="0">
                <a:solidFill>
                  <a:srgbClr val="2B4150"/>
                </a:solidFill>
                <a:latin typeface="Saira" pitchFamily="34" charset="0"/>
              </a:rPr>
              <a:t>. </a:t>
            </a:r>
            <a:r>
              <a:rPr lang="en-US" sz="1550" dirty="0" err="1">
                <a:solidFill>
                  <a:srgbClr val="2B4150"/>
                </a:solidFill>
                <a:latin typeface="Saira" pitchFamily="34" charset="0"/>
              </a:rPr>
              <a:t>Đối</a:t>
            </a:r>
            <a:r>
              <a:rPr lang="en-US" sz="1550" dirty="0">
                <a:solidFill>
                  <a:srgbClr val="2B4150"/>
                </a:solidFill>
                <a:latin typeface="Saira" pitchFamily="34" charset="0"/>
              </a:rPr>
              <a:t> </a:t>
            </a:r>
            <a:r>
              <a:rPr lang="en-US" sz="1550" dirty="0" err="1">
                <a:solidFill>
                  <a:srgbClr val="2B4150"/>
                </a:solidFill>
                <a:latin typeface="Saira" pitchFamily="34" charset="0"/>
              </a:rPr>
              <a:t>với</a:t>
            </a:r>
            <a:r>
              <a:rPr lang="en-US" sz="1550" dirty="0">
                <a:solidFill>
                  <a:srgbClr val="2B4150"/>
                </a:solidFill>
                <a:latin typeface="Saira" pitchFamily="34" charset="0"/>
              </a:rPr>
              <a:t> </a:t>
            </a:r>
            <a:r>
              <a:rPr lang="en-US" sz="1550" dirty="0" err="1">
                <a:solidFill>
                  <a:srgbClr val="2B4150"/>
                </a:solidFill>
                <a:latin typeface="Saira" pitchFamily="34" charset="0"/>
              </a:rPr>
              <a:t>kỹ</a:t>
            </a:r>
            <a:r>
              <a:rPr lang="en-US" sz="1550" dirty="0">
                <a:solidFill>
                  <a:srgbClr val="2B4150"/>
                </a:solidFill>
                <a:latin typeface="Saira" pitchFamily="34" charset="0"/>
              </a:rPr>
              <a:t> </a:t>
            </a:r>
            <a:r>
              <a:rPr lang="en-US" sz="1550" dirty="0" err="1">
                <a:solidFill>
                  <a:srgbClr val="2B4150"/>
                </a:solidFill>
                <a:latin typeface="Saira" pitchFamily="34" charset="0"/>
              </a:rPr>
              <a:t>thuật</a:t>
            </a:r>
            <a:r>
              <a:rPr lang="en-US" sz="1550" dirty="0">
                <a:solidFill>
                  <a:srgbClr val="2B4150"/>
                </a:solidFill>
                <a:latin typeface="Saira" pitchFamily="34" charset="0"/>
              </a:rPr>
              <a:t> </a:t>
            </a:r>
            <a:r>
              <a:rPr lang="en-US" sz="1550" dirty="0" err="1">
                <a:solidFill>
                  <a:srgbClr val="2B4150"/>
                </a:solidFill>
                <a:latin typeface="Saira" pitchFamily="34" charset="0"/>
              </a:rPr>
              <a:t>viên</a:t>
            </a:r>
            <a:r>
              <a:rPr lang="en-US" sz="1550" dirty="0">
                <a:solidFill>
                  <a:srgbClr val="2B4150"/>
                </a:solidFill>
                <a:latin typeface="Saira" pitchFamily="34" charset="0"/>
              </a:rPr>
              <a:t> </a:t>
            </a:r>
            <a:r>
              <a:rPr lang="en-US" sz="1550" dirty="0" err="1">
                <a:solidFill>
                  <a:srgbClr val="2B4150"/>
                </a:solidFill>
                <a:latin typeface="Saira" pitchFamily="34" charset="0"/>
              </a:rPr>
              <a:t>sản</a:t>
            </a:r>
            <a:r>
              <a:rPr lang="en-US" sz="1550" dirty="0">
                <a:solidFill>
                  <a:srgbClr val="2B4150"/>
                </a:solidFill>
                <a:latin typeface="Saira" pitchFamily="34" charset="0"/>
              </a:rPr>
              <a:t> </a:t>
            </a:r>
            <a:r>
              <a:rPr lang="en-US" sz="1550" dirty="0" err="1">
                <a:solidFill>
                  <a:srgbClr val="2B4150"/>
                </a:solidFill>
                <a:latin typeface="Saira" pitchFamily="34" charset="0"/>
              </a:rPr>
              <a:t>xuất</a:t>
            </a:r>
            <a:r>
              <a:rPr lang="en-US" sz="1550" dirty="0">
                <a:solidFill>
                  <a:srgbClr val="2B4150"/>
                </a:solidFill>
                <a:latin typeface="Saira" pitchFamily="34" charset="0"/>
              </a:rPr>
              <a:t>/</a:t>
            </a:r>
            <a:r>
              <a:rPr lang="en-US" sz="1550" dirty="0" err="1">
                <a:solidFill>
                  <a:srgbClr val="2B4150"/>
                </a:solidFill>
                <a:latin typeface="Saira" pitchFamily="34" charset="0"/>
              </a:rPr>
              <a:t>chế</a:t>
            </a:r>
            <a:r>
              <a:rPr lang="en-US" sz="1550" dirty="0">
                <a:solidFill>
                  <a:srgbClr val="2B4150"/>
                </a:solidFill>
                <a:latin typeface="Saira" pitchFamily="34" charset="0"/>
              </a:rPr>
              <a:t> </a:t>
            </a:r>
            <a:r>
              <a:rPr lang="en-US" sz="1550" dirty="0" err="1">
                <a:solidFill>
                  <a:srgbClr val="2B4150"/>
                </a:solidFill>
                <a:latin typeface="Saira" pitchFamily="34" charset="0"/>
              </a:rPr>
              <a:t>tạo</a:t>
            </a:r>
            <a:r>
              <a:rPr lang="en-US" sz="1550" dirty="0">
                <a:solidFill>
                  <a:srgbClr val="2B4150"/>
                </a:solidFill>
                <a:latin typeface="Saira" pitchFamily="34" charset="0"/>
              </a:rPr>
              <a:t> </a:t>
            </a:r>
            <a:r>
              <a:rPr lang="en-US" sz="1550" dirty="0" err="1">
                <a:solidFill>
                  <a:srgbClr val="2B4150"/>
                </a:solidFill>
                <a:latin typeface="Saira" pitchFamily="34" charset="0"/>
              </a:rPr>
              <a:t>thực</a:t>
            </a:r>
            <a:r>
              <a:rPr lang="en-US" sz="1550" dirty="0">
                <a:solidFill>
                  <a:srgbClr val="2B4150"/>
                </a:solidFill>
                <a:latin typeface="Saira" pitchFamily="34" charset="0"/>
              </a:rPr>
              <a:t> </a:t>
            </a:r>
            <a:r>
              <a:rPr lang="en-US" sz="1550" dirty="0" err="1">
                <a:solidFill>
                  <a:srgbClr val="2B4150"/>
                </a:solidFill>
                <a:latin typeface="Saira" pitchFamily="34" charset="0"/>
              </a:rPr>
              <a:t>hiện</a:t>
            </a:r>
            <a:r>
              <a:rPr lang="en-US" sz="1550" dirty="0">
                <a:solidFill>
                  <a:srgbClr val="2B4150"/>
                </a:solidFill>
                <a:latin typeface="Saira" pitchFamily="34" charset="0"/>
              </a:rPr>
              <a:t> </a:t>
            </a:r>
            <a:r>
              <a:rPr lang="en-US" sz="1550" dirty="0" err="1">
                <a:solidFill>
                  <a:srgbClr val="2B4150"/>
                </a:solidFill>
                <a:latin typeface="Saira" pitchFamily="34" charset="0"/>
              </a:rPr>
              <a:t>kiểm</a:t>
            </a:r>
            <a:r>
              <a:rPr lang="en-US" sz="1550" dirty="0">
                <a:solidFill>
                  <a:srgbClr val="2B4150"/>
                </a:solidFill>
                <a:latin typeface="Saira" pitchFamily="34" charset="0"/>
              </a:rPr>
              <a:t> </a:t>
            </a:r>
            <a:r>
              <a:rPr lang="en-US" sz="1550" dirty="0" err="1">
                <a:solidFill>
                  <a:srgbClr val="2B4150"/>
                </a:solidFill>
                <a:latin typeface="Saira" pitchFamily="34" charset="0"/>
              </a:rPr>
              <a:t>soát</a:t>
            </a:r>
            <a:r>
              <a:rPr lang="en-US" sz="1550" dirty="0">
                <a:solidFill>
                  <a:srgbClr val="2B4150"/>
                </a:solidFill>
                <a:latin typeface="Saira" pitchFamily="34" charset="0"/>
              </a:rPr>
              <a:t> </a:t>
            </a:r>
            <a:r>
              <a:rPr lang="en-US" sz="1550" dirty="0" err="1">
                <a:solidFill>
                  <a:srgbClr val="2B4150"/>
                </a:solidFill>
                <a:latin typeface="Saira" pitchFamily="34" charset="0"/>
              </a:rPr>
              <a:t>chất</a:t>
            </a:r>
            <a:r>
              <a:rPr lang="en-US" sz="1550" dirty="0">
                <a:solidFill>
                  <a:srgbClr val="2B4150"/>
                </a:solidFill>
                <a:latin typeface="Saira" pitchFamily="34" charset="0"/>
              </a:rPr>
              <a:t> </a:t>
            </a:r>
            <a:r>
              <a:rPr lang="en-US" sz="1550" dirty="0" err="1">
                <a:solidFill>
                  <a:srgbClr val="2B4150"/>
                </a:solidFill>
                <a:latin typeface="Saira" pitchFamily="34" charset="0"/>
              </a:rPr>
              <a:t>lượng</a:t>
            </a:r>
            <a:r>
              <a:rPr lang="en-US" sz="1550" dirty="0">
                <a:solidFill>
                  <a:srgbClr val="2B4150"/>
                </a:solidFill>
                <a:latin typeface="Saira" pitchFamily="34" charset="0"/>
              </a:rPr>
              <a:t>: </a:t>
            </a:r>
            <a:r>
              <a:rPr lang="en-US" sz="1550" dirty="0" err="1">
                <a:solidFill>
                  <a:srgbClr val="2B4150"/>
                </a:solidFill>
                <a:latin typeface="Saira" pitchFamily="34" charset="0"/>
              </a:rPr>
              <a:t>điểm</a:t>
            </a:r>
            <a:r>
              <a:rPr lang="en-US" sz="1550" dirty="0">
                <a:solidFill>
                  <a:srgbClr val="2B4150"/>
                </a:solidFill>
                <a:latin typeface="Saira" pitchFamily="34" charset="0"/>
              </a:rPr>
              <a:t> 40 </a:t>
            </a:r>
            <a:r>
              <a:rPr lang="en-US" sz="1550" dirty="0" err="1">
                <a:solidFill>
                  <a:srgbClr val="2B4150"/>
                </a:solidFill>
                <a:latin typeface="Saira" pitchFamily="34" charset="0"/>
              </a:rPr>
              <a:t>trở</a:t>
            </a:r>
            <a:r>
              <a:rPr lang="en-US" sz="1550" dirty="0">
                <a:solidFill>
                  <a:srgbClr val="2B4150"/>
                </a:solidFill>
                <a:latin typeface="Saira" pitchFamily="34" charset="0"/>
              </a:rPr>
              <a:t> </a:t>
            </a:r>
            <a:r>
              <a:rPr lang="en-US" sz="1550" dirty="0" err="1">
                <a:solidFill>
                  <a:srgbClr val="2B4150"/>
                </a:solidFill>
                <a:latin typeface="Saira" pitchFamily="34" charset="0"/>
              </a:rPr>
              <a:t>xuống</a:t>
            </a:r>
            <a:r>
              <a:rPr lang="en-US" sz="1550" dirty="0">
                <a:solidFill>
                  <a:srgbClr val="2B4150"/>
                </a:solidFill>
                <a:latin typeface="Saira" pitchFamily="34" charset="0"/>
              </a:rPr>
              <a:t> </a:t>
            </a:r>
            <a:r>
              <a:rPr lang="en-US" sz="1550" dirty="0" err="1">
                <a:solidFill>
                  <a:srgbClr val="2B4150"/>
                </a:solidFill>
                <a:latin typeface="Saira" pitchFamily="34" charset="0"/>
              </a:rPr>
              <a:t>được</a:t>
            </a:r>
            <a:r>
              <a:rPr lang="en-US" sz="1550" dirty="0">
                <a:solidFill>
                  <a:srgbClr val="2B4150"/>
                </a:solidFill>
                <a:latin typeface="Saira" pitchFamily="34" charset="0"/>
              </a:rPr>
              <a:t> </a:t>
            </a:r>
            <a:r>
              <a:rPr lang="en-US" sz="1550" dirty="0" err="1">
                <a:solidFill>
                  <a:srgbClr val="2B4150"/>
                </a:solidFill>
                <a:latin typeface="Saira" pitchFamily="34" charset="0"/>
              </a:rPr>
              <a:t>khuyến</a:t>
            </a:r>
            <a:r>
              <a:rPr lang="en-US" sz="1550" dirty="0">
                <a:solidFill>
                  <a:srgbClr val="2B4150"/>
                </a:solidFill>
                <a:latin typeface="Saira" pitchFamily="34" charset="0"/>
              </a:rPr>
              <a:t> </a:t>
            </a:r>
            <a:r>
              <a:rPr lang="en-US" sz="1550" dirty="0" err="1">
                <a:solidFill>
                  <a:srgbClr val="2B4150"/>
                </a:solidFill>
                <a:latin typeface="Saira" pitchFamily="34" charset="0"/>
              </a:rPr>
              <a:t>nghị</a:t>
            </a:r>
            <a:r>
              <a:rPr lang="en-US" sz="1550" dirty="0">
                <a:solidFill>
                  <a:srgbClr val="2B4150"/>
                </a:solidFill>
                <a:latin typeface="Saira" pitchFamily="34" charset="0"/>
              </a:rPr>
              <a:t> </a:t>
            </a:r>
          </a:p>
          <a:p>
            <a:pPr marL="0" indent="0" algn="l">
              <a:lnSpc>
                <a:spcPts val="2500"/>
              </a:lnSpc>
              <a:buNone/>
            </a:pPr>
            <a:endParaRPr lang="en-US" sz="1550" dirty="0"/>
          </a:p>
        </p:txBody>
      </p:sp>
      <p:pic>
        <p:nvPicPr>
          <p:cNvPr id="6"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4491" y="2730883"/>
            <a:ext cx="595313" cy="595313"/>
          </a:xfrm>
          <a:prstGeom prst="rect">
            <a:avLst/>
          </a:prstGeom>
        </p:spPr>
      </p:pic>
      <p:sp>
        <p:nvSpPr>
          <p:cNvPr id="7" name="Text 3"/>
          <p:cNvSpPr/>
          <p:nvPr/>
        </p:nvSpPr>
        <p:spPr>
          <a:xfrm>
            <a:off x="793790" y="3481650"/>
            <a:ext cx="3096220" cy="310158"/>
          </a:xfrm>
          <a:prstGeom prst="rect">
            <a:avLst/>
          </a:prstGeom>
          <a:noFill/>
          <a:ln/>
        </p:spPr>
        <p:txBody>
          <a:bodyPr wrap="none" lIns="0" tIns="0" rIns="0" bIns="0" rtlCol="0" anchor="t"/>
          <a:lstStyle/>
          <a:p>
            <a:pPr marL="0" indent="0" algn="l">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TES Cao + Trục Lỗi Rõ Rệt</a:t>
            </a:r>
            <a:endParaRPr lang="en-US" sz="1950" dirty="0"/>
          </a:p>
        </p:txBody>
      </p:sp>
      <p:sp>
        <p:nvSpPr>
          <p:cNvPr id="8" name="Text 4"/>
          <p:cNvSpPr/>
          <p:nvPr/>
        </p:nvSpPr>
        <p:spPr>
          <a:xfrm>
            <a:off x="5224046" y="3883174"/>
            <a:ext cx="4182308" cy="2386882"/>
          </a:xfrm>
          <a:prstGeom prst="rect">
            <a:avLst/>
          </a:prstGeom>
          <a:noFill/>
          <a:ln/>
        </p:spPr>
        <p:txBody>
          <a:bodyPr wrap="square" lIns="0" tIns="0" rIns="0" bIns="0" rtlCol="0" anchor="t"/>
          <a:lstStyle/>
          <a:p>
            <a:pPr>
              <a:lnSpc>
                <a:spcPts val="2500"/>
              </a:lnSpc>
            </a:pPr>
            <a:r>
              <a:rPr lang="en-US" sz="1550" dirty="0">
                <a:solidFill>
                  <a:srgbClr val="2B4150"/>
                </a:solidFill>
                <a:latin typeface="Saira" pitchFamily="34" charset="0"/>
                <a:ea typeface="Saira" pitchFamily="34" charset="-122"/>
                <a:cs typeface="Saira" pitchFamily="34" charset="-120"/>
              </a:rPr>
              <a:t>Cần xác định loại mù màu và chuyển kỹ thuật viên sang vị trí không đòi hỏi độ nhạy màu cao (ví dụ: thao tác máy móc, không tự pha </a:t>
            </a:r>
            <a:r>
              <a:rPr lang="en-US" sz="1550" dirty="0" err="1">
                <a:solidFill>
                  <a:srgbClr val="2B4150"/>
                </a:solidFill>
                <a:latin typeface="Saira" pitchFamily="34" charset="0"/>
                <a:ea typeface="Saira" pitchFamily="34" charset="-122"/>
                <a:cs typeface="Saira" pitchFamily="34" charset="-120"/>
              </a:rPr>
              <a:t>màu</a:t>
            </a:r>
            <a:r>
              <a:rPr lang="en-US" sz="1550" dirty="0">
                <a:solidFill>
                  <a:srgbClr val="2B4150"/>
                </a:solidFill>
                <a:latin typeface="Saira" pitchFamily="34" charset="0"/>
                <a:ea typeface="Saira" pitchFamily="34" charset="-122"/>
                <a:cs typeface="Saira" pitchFamily="34" charset="-120"/>
              </a:rPr>
              <a:t>).</a:t>
            </a:r>
            <a:r>
              <a:rPr lang="en-US" dirty="0"/>
              <a:t> </a:t>
            </a:r>
            <a:r>
              <a:rPr lang="en-US" sz="1550" dirty="0" err="1">
                <a:solidFill>
                  <a:srgbClr val="2B4150"/>
                </a:solidFill>
                <a:latin typeface="Saira" pitchFamily="34" charset="0"/>
              </a:rPr>
              <a:t>Đối</a:t>
            </a:r>
            <a:r>
              <a:rPr lang="en-US" sz="1550" dirty="0">
                <a:solidFill>
                  <a:srgbClr val="2B4150"/>
                </a:solidFill>
                <a:latin typeface="Saira" pitchFamily="34" charset="0"/>
              </a:rPr>
              <a:t> </a:t>
            </a:r>
            <a:r>
              <a:rPr lang="en-US" sz="1550" dirty="0" err="1">
                <a:solidFill>
                  <a:srgbClr val="2B4150"/>
                </a:solidFill>
                <a:latin typeface="Saira" pitchFamily="34" charset="0"/>
              </a:rPr>
              <a:t>với</a:t>
            </a:r>
            <a:r>
              <a:rPr lang="en-US" sz="1550" dirty="0">
                <a:solidFill>
                  <a:srgbClr val="2B4150"/>
                </a:solidFill>
                <a:latin typeface="Saira" pitchFamily="34" charset="0"/>
              </a:rPr>
              <a:t> </a:t>
            </a:r>
            <a:r>
              <a:rPr lang="en-US" sz="1550" dirty="0" err="1">
                <a:solidFill>
                  <a:srgbClr val="2B4150"/>
                </a:solidFill>
                <a:latin typeface="Saira" pitchFamily="34" charset="0"/>
              </a:rPr>
              <a:t>chuyên</a:t>
            </a:r>
            <a:r>
              <a:rPr lang="en-US" sz="1550" dirty="0">
                <a:solidFill>
                  <a:srgbClr val="2B4150"/>
                </a:solidFill>
                <a:latin typeface="Saira" pitchFamily="34" charset="0"/>
              </a:rPr>
              <a:t> </a:t>
            </a:r>
            <a:r>
              <a:rPr lang="en-US" sz="1550" dirty="0" err="1">
                <a:solidFill>
                  <a:srgbClr val="2B4150"/>
                </a:solidFill>
                <a:latin typeface="Saira" pitchFamily="34" charset="0"/>
              </a:rPr>
              <a:t>gia</a:t>
            </a:r>
            <a:r>
              <a:rPr lang="en-US" sz="1550" dirty="0">
                <a:solidFill>
                  <a:srgbClr val="2B4150"/>
                </a:solidFill>
                <a:latin typeface="Saira" pitchFamily="34" charset="0"/>
              </a:rPr>
              <a:t> </a:t>
            </a:r>
            <a:r>
              <a:rPr lang="en-US" sz="1550" dirty="0" err="1">
                <a:solidFill>
                  <a:srgbClr val="2B4150"/>
                </a:solidFill>
                <a:latin typeface="Saira" pitchFamily="34" charset="0"/>
              </a:rPr>
              <a:t>màu</a:t>
            </a:r>
            <a:r>
              <a:rPr lang="en-US" sz="1550" dirty="0">
                <a:solidFill>
                  <a:srgbClr val="2B4150"/>
                </a:solidFill>
                <a:latin typeface="Saira" pitchFamily="34" charset="0"/>
              </a:rPr>
              <a:t> </a:t>
            </a:r>
            <a:r>
              <a:rPr lang="en-US" sz="1550" dirty="0" err="1">
                <a:solidFill>
                  <a:srgbClr val="2B4150"/>
                </a:solidFill>
                <a:latin typeface="Saira" pitchFamily="34" charset="0"/>
              </a:rPr>
              <a:t>sắc</a:t>
            </a:r>
            <a:r>
              <a:rPr lang="en-US" sz="1550" dirty="0">
                <a:solidFill>
                  <a:srgbClr val="2B4150"/>
                </a:solidFill>
                <a:latin typeface="Saira" pitchFamily="34" charset="0"/>
              </a:rPr>
              <a:t> </a:t>
            </a:r>
            <a:r>
              <a:rPr lang="en-US" sz="1550" dirty="0" err="1">
                <a:solidFill>
                  <a:srgbClr val="2B4150"/>
                </a:solidFill>
                <a:latin typeface="Saira" pitchFamily="34" charset="0"/>
              </a:rPr>
              <a:t>giàu</a:t>
            </a:r>
            <a:r>
              <a:rPr lang="en-US" sz="1550" dirty="0">
                <a:solidFill>
                  <a:srgbClr val="2B4150"/>
                </a:solidFill>
                <a:latin typeface="Saira" pitchFamily="34" charset="0"/>
              </a:rPr>
              <a:t> </a:t>
            </a:r>
            <a:r>
              <a:rPr lang="en-US" sz="1550" dirty="0" err="1">
                <a:solidFill>
                  <a:srgbClr val="2B4150"/>
                </a:solidFill>
                <a:latin typeface="Saira" pitchFamily="34" charset="0"/>
              </a:rPr>
              <a:t>kinh</a:t>
            </a:r>
            <a:r>
              <a:rPr lang="en-US" sz="1550" dirty="0">
                <a:solidFill>
                  <a:srgbClr val="2B4150"/>
                </a:solidFill>
                <a:latin typeface="Saira" pitchFamily="34" charset="0"/>
              </a:rPr>
              <a:t> </a:t>
            </a:r>
            <a:r>
              <a:rPr lang="en-US" sz="1550" dirty="0" err="1">
                <a:solidFill>
                  <a:srgbClr val="2B4150"/>
                </a:solidFill>
                <a:latin typeface="Saira" pitchFamily="34" charset="0"/>
              </a:rPr>
              <a:t>nghiệm</a:t>
            </a:r>
            <a:r>
              <a:rPr lang="en-US" sz="1550" dirty="0">
                <a:solidFill>
                  <a:srgbClr val="2B4150"/>
                </a:solidFill>
                <a:latin typeface="Saira" pitchFamily="34" charset="0"/>
              </a:rPr>
              <a:t>, </a:t>
            </a:r>
            <a:r>
              <a:rPr lang="en-US" sz="1550" dirty="0" err="1">
                <a:solidFill>
                  <a:srgbClr val="2B4150"/>
                </a:solidFill>
                <a:latin typeface="Saira" pitchFamily="34" charset="0"/>
              </a:rPr>
              <a:t>những</a:t>
            </a:r>
            <a:r>
              <a:rPr lang="en-US" sz="1550" dirty="0">
                <a:solidFill>
                  <a:srgbClr val="2B4150"/>
                </a:solidFill>
                <a:latin typeface="Saira" pitchFamily="34" charset="0"/>
              </a:rPr>
              <a:t> </a:t>
            </a:r>
            <a:r>
              <a:rPr lang="en-US" sz="1550" dirty="0" err="1">
                <a:solidFill>
                  <a:srgbClr val="2B4150"/>
                </a:solidFill>
                <a:latin typeface="Saira" pitchFamily="34" charset="0"/>
              </a:rPr>
              <a:t>người</a:t>
            </a:r>
            <a:r>
              <a:rPr lang="en-US" sz="1550" dirty="0">
                <a:solidFill>
                  <a:srgbClr val="2B4150"/>
                </a:solidFill>
                <a:latin typeface="Saira" pitchFamily="34" charset="0"/>
              </a:rPr>
              <a:t> </a:t>
            </a:r>
            <a:r>
              <a:rPr lang="en-US" sz="1550" dirty="0" err="1">
                <a:solidFill>
                  <a:srgbClr val="2B4150"/>
                </a:solidFill>
                <a:latin typeface="Saira" pitchFamily="34" charset="0"/>
              </a:rPr>
              <a:t>phải</a:t>
            </a:r>
            <a:r>
              <a:rPr lang="en-US" sz="1550" dirty="0">
                <a:solidFill>
                  <a:srgbClr val="2B4150"/>
                </a:solidFill>
                <a:latin typeface="Saira" pitchFamily="34" charset="0"/>
              </a:rPr>
              <a:t> </a:t>
            </a:r>
            <a:r>
              <a:rPr lang="en-US" sz="1550" dirty="0" err="1">
                <a:solidFill>
                  <a:srgbClr val="2B4150"/>
                </a:solidFill>
                <a:latin typeface="Saira" pitchFamily="34" charset="0"/>
              </a:rPr>
              <a:t>đưa</a:t>
            </a:r>
            <a:r>
              <a:rPr lang="en-US" sz="1550" dirty="0">
                <a:solidFill>
                  <a:srgbClr val="2B4150"/>
                </a:solidFill>
                <a:latin typeface="Saira" pitchFamily="34" charset="0"/>
              </a:rPr>
              <a:t> </a:t>
            </a:r>
            <a:r>
              <a:rPr lang="en-US" sz="1550" dirty="0" err="1">
                <a:solidFill>
                  <a:srgbClr val="2B4150"/>
                </a:solidFill>
                <a:latin typeface="Saira" pitchFamily="34" charset="0"/>
              </a:rPr>
              <a:t>ra</a:t>
            </a:r>
            <a:r>
              <a:rPr lang="en-US" sz="1550" dirty="0">
                <a:solidFill>
                  <a:srgbClr val="2B4150"/>
                </a:solidFill>
                <a:latin typeface="Saira" pitchFamily="34" charset="0"/>
              </a:rPr>
              <a:t> </a:t>
            </a:r>
            <a:r>
              <a:rPr lang="en-US" sz="1550" dirty="0" err="1">
                <a:solidFill>
                  <a:srgbClr val="2B4150"/>
                </a:solidFill>
                <a:latin typeface="Saira" pitchFamily="34" charset="0"/>
              </a:rPr>
              <a:t>các</a:t>
            </a:r>
            <a:r>
              <a:rPr lang="en-US" sz="1550" dirty="0">
                <a:solidFill>
                  <a:srgbClr val="2B4150"/>
                </a:solidFill>
                <a:latin typeface="Saira" pitchFamily="34" charset="0"/>
              </a:rPr>
              <a:t> </a:t>
            </a:r>
            <a:r>
              <a:rPr lang="en-US" sz="1550" dirty="0" err="1">
                <a:solidFill>
                  <a:srgbClr val="2B4150"/>
                </a:solidFill>
                <a:latin typeface="Saira" pitchFamily="34" charset="0"/>
              </a:rPr>
              <a:t>quyết</a:t>
            </a:r>
            <a:r>
              <a:rPr lang="en-US" sz="1550" dirty="0">
                <a:solidFill>
                  <a:srgbClr val="2B4150"/>
                </a:solidFill>
                <a:latin typeface="Saira" pitchFamily="34" charset="0"/>
              </a:rPr>
              <a:t> </a:t>
            </a:r>
            <a:r>
              <a:rPr lang="en-US" sz="1550" dirty="0" err="1">
                <a:solidFill>
                  <a:srgbClr val="2B4150"/>
                </a:solidFill>
                <a:latin typeface="Saira" pitchFamily="34" charset="0"/>
              </a:rPr>
              <a:t>định</a:t>
            </a:r>
            <a:r>
              <a:rPr lang="en-US" sz="1550" dirty="0">
                <a:solidFill>
                  <a:srgbClr val="2B4150"/>
                </a:solidFill>
                <a:latin typeface="Saira" pitchFamily="34" charset="0"/>
              </a:rPr>
              <a:t> </a:t>
            </a:r>
            <a:r>
              <a:rPr lang="en-US" sz="1550" dirty="0" err="1">
                <a:solidFill>
                  <a:srgbClr val="2B4150"/>
                </a:solidFill>
                <a:latin typeface="Saira" pitchFamily="34" charset="0"/>
              </a:rPr>
              <a:t>màu</a:t>
            </a:r>
            <a:r>
              <a:rPr lang="en-US" sz="1550" dirty="0">
                <a:solidFill>
                  <a:srgbClr val="2B4150"/>
                </a:solidFill>
                <a:latin typeface="Saira" pitchFamily="34" charset="0"/>
              </a:rPr>
              <a:t> </a:t>
            </a:r>
            <a:r>
              <a:rPr lang="en-US" sz="1550" dirty="0" err="1">
                <a:solidFill>
                  <a:srgbClr val="2B4150"/>
                </a:solidFill>
                <a:latin typeface="Saira" pitchFamily="34" charset="0"/>
              </a:rPr>
              <a:t>sắc</a:t>
            </a:r>
            <a:r>
              <a:rPr lang="en-US" sz="1550" dirty="0">
                <a:solidFill>
                  <a:srgbClr val="2B4150"/>
                </a:solidFill>
                <a:latin typeface="Saira" pitchFamily="34" charset="0"/>
              </a:rPr>
              <a:t> </a:t>
            </a:r>
            <a:r>
              <a:rPr lang="en-US" sz="1550" dirty="0" err="1">
                <a:solidFill>
                  <a:srgbClr val="2B4150"/>
                </a:solidFill>
                <a:latin typeface="Saira" pitchFamily="34" charset="0"/>
              </a:rPr>
              <a:t>quan</a:t>
            </a:r>
            <a:r>
              <a:rPr lang="en-US" sz="1550" dirty="0">
                <a:solidFill>
                  <a:srgbClr val="2B4150"/>
                </a:solidFill>
                <a:latin typeface="Saira" pitchFamily="34" charset="0"/>
              </a:rPr>
              <a:t> </a:t>
            </a:r>
            <a:r>
              <a:rPr lang="en-US" sz="1550" dirty="0" err="1">
                <a:solidFill>
                  <a:srgbClr val="2B4150"/>
                </a:solidFill>
                <a:latin typeface="Saira" pitchFamily="34" charset="0"/>
              </a:rPr>
              <a:t>trọng</a:t>
            </a:r>
            <a:r>
              <a:rPr lang="en-US" sz="1550" dirty="0">
                <a:solidFill>
                  <a:srgbClr val="2B4150"/>
                </a:solidFill>
                <a:latin typeface="Saira" pitchFamily="34" charset="0"/>
              </a:rPr>
              <a:t>: </a:t>
            </a:r>
            <a:r>
              <a:rPr lang="en-US" sz="1550" dirty="0" err="1">
                <a:solidFill>
                  <a:srgbClr val="2B4150"/>
                </a:solidFill>
                <a:latin typeface="Saira" pitchFamily="34" charset="0"/>
              </a:rPr>
              <a:t>điểm</a:t>
            </a:r>
            <a:r>
              <a:rPr lang="en-US" sz="1550" dirty="0">
                <a:solidFill>
                  <a:srgbClr val="2B4150"/>
                </a:solidFill>
                <a:latin typeface="Saira" pitchFamily="34" charset="0"/>
              </a:rPr>
              <a:t> 16 </a:t>
            </a:r>
            <a:r>
              <a:rPr lang="en-US" sz="1550" dirty="0" err="1">
                <a:solidFill>
                  <a:srgbClr val="2B4150"/>
                </a:solidFill>
                <a:latin typeface="Saira" pitchFamily="34" charset="0"/>
              </a:rPr>
              <a:t>trở</a:t>
            </a:r>
            <a:r>
              <a:rPr lang="en-US" sz="1550" dirty="0">
                <a:solidFill>
                  <a:srgbClr val="2B4150"/>
                </a:solidFill>
                <a:latin typeface="Saira" pitchFamily="34" charset="0"/>
              </a:rPr>
              <a:t> </a:t>
            </a:r>
            <a:r>
              <a:rPr lang="en-US" sz="1550" dirty="0" err="1">
                <a:solidFill>
                  <a:srgbClr val="2B4150"/>
                </a:solidFill>
                <a:latin typeface="Saira" pitchFamily="34" charset="0"/>
              </a:rPr>
              <a:t>xuống</a:t>
            </a:r>
            <a:r>
              <a:rPr lang="en-US" sz="1550" dirty="0">
                <a:solidFill>
                  <a:srgbClr val="2B4150"/>
                </a:solidFill>
                <a:latin typeface="Saira" pitchFamily="34" charset="0"/>
              </a:rPr>
              <a:t> </a:t>
            </a:r>
            <a:r>
              <a:rPr lang="en-US" sz="1550" dirty="0" err="1">
                <a:solidFill>
                  <a:srgbClr val="2B4150"/>
                </a:solidFill>
                <a:latin typeface="Saira" pitchFamily="34" charset="0"/>
              </a:rPr>
              <a:t>được</a:t>
            </a:r>
            <a:r>
              <a:rPr lang="en-US" sz="1550" dirty="0">
                <a:solidFill>
                  <a:srgbClr val="2B4150"/>
                </a:solidFill>
                <a:latin typeface="Saira" pitchFamily="34" charset="0"/>
              </a:rPr>
              <a:t> </a:t>
            </a:r>
            <a:r>
              <a:rPr lang="en-US" sz="1550" dirty="0" err="1">
                <a:solidFill>
                  <a:srgbClr val="2B4150"/>
                </a:solidFill>
                <a:latin typeface="Saira" pitchFamily="34" charset="0"/>
              </a:rPr>
              <a:t>khuyến</a:t>
            </a:r>
            <a:r>
              <a:rPr lang="en-US" sz="1550" dirty="0">
                <a:solidFill>
                  <a:srgbClr val="2B4150"/>
                </a:solidFill>
                <a:latin typeface="Saira" pitchFamily="34" charset="0"/>
              </a:rPr>
              <a:t> </a:t>
            </a:r>
            <a:r>
              <a:rPr lang="en-US" sz="1550" dirty="0" err="1">
                <a:solidFill>
                  <a:srgbClr val="2B4150"/>
                </a:solidFill>
                <a:latin typeface="Saira" pitchFamily="34" charset="0"/>
              </a:rPr>
              <a:t>nghị</a:t>
            </a:r>
            <a:endParaRPr lang="en-US" sz="1550" dirty="0">
              <a:solidFill>
                <a:srgbClr val="2B4150"/>
              </a:solidFill>
              <a:latin typeface="Saira" pitchFamily="34" charset="0"/>
            </a:endParaRPr>
          </a:p>
          <a:p>
            <a:pPr marL="0" indent="0" algn="l">
              <a:lnSpc>
                <a:spcPts val="2500"/>
              </a:lnSpc>
              <a:buNone/>
            </a:pPr>
            <a:endParaRPr lang="en-US" sz="1550" dirty="0"/>
          </a:p>
        </p:txBody>
      </p:sp>
      <p:pic>
        <p:nvPicPr>
          <p:cNvPr id="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54302" y="2659856"/>
            <a:ext cx="595313" cy="595313"/>
          </a:xfrm>
          <a:prstGeom prst="rect">
            <a:avLst/>
          </a:prstGeom>
        </p:spPr>
      </p:pic>
      <p:sp>
        <p:nvSpPr>
          <p:cNvPr id="10" name="Text 5"/>
          <p:cNvSpPr/>
          <p:nvPr/>
        </p:nvSpPr>
        <p:spPr>
          <a:xfrm>
            <a:off x="9654302" y="350317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2B4150"/>
                </a:solidFill>
                <a:latin typeface="Inter Semi Bold" pitchFamily="34" charset="0"/>
                <a:ea typeface="Inter Semi Bold" pitchFamily="34" charset="-122"/>
                <a:cs typeface="Inter Semi Bold" pitchFamily="34" charset="-120"/>
              </a:rPr>
              <a:t>Đánh Giá Định Kỳ</a:t>
            </a:r>
            <a:endParaRPr lang="en-US" sz="1950" dirty="0"/>
          </a:p>
        </p:txBody>
      </p:sp>
      <p:sp>
        <p:nvSpPr>
          <p:cNvPr id="11" name="Text 6"/>
          <p:cNvSpPr/>
          <p:nvPr/>
        </p:nvSpPr>
        <p:spPr>
          <a:xfrm>
            <a:off x="9654302" y="3932396"/>
            <a:ext cx="4182308" cy="1270159"/>
          </a:xfrm>
          <a:prstGeom prst="rect">
            <a:avLst/>
          </a:prstGeom>
          <a:noFill/>
          <a:ln/>
        </p:spPr>
        <p:txBody>
          <a:bodyPr wrap="square" lIns="0" tIns="0" rIns="0" bIns="0" rtlCol="0" anchor="t"/>
          <a:lstStyle/>
          <a:p>
            <a:pPr marL="0" indent="0" algn="l">
              <a:lnSpc>
                <a:spcPts val="2500"/>
              </a:lnSpc>
              <a:buNone/>
            </a:pPr>
            <a:r>
              <a:rPr lang="en-US" sz="1550" dirty="0">
                <a:solidFill>
                  <a:srgbClr val="2B4150"/>
                </a:solidFill>
                <a:latin typeface="Saira" pitchFamily="34" charset="0"/>
                <a:ea typeface="Saira" pitchFamily="34" charset="-122"/>
                <a:cs typeface="Saira" pitchFamily="34" charset="-120"/>
              </a:rPr>
              <a:t>FM 100 Hue Test nên được thực hiện định kỳ để theo dõi sự thay đổi khả năng phân biệt màu theo thời gian và đảm bảo chất lượng công việc.</a:t>
            </a:r>
            <a:endParaRPr lang="en-US" sz="1550" dirty="0"/>
          </a:p>
        </p:txBody>
      </p:sp>
      <p:sp>
        <p:nvSpPr>
          <p:cNvPr id="12" name="Shape 7"/>
          <p:cNvSpPr/>
          <p:nvPr/>
        </p:nvSpPr>
        <p:spPr>
          <a:xfrm>
            <a:off x="595431" y="6544137"/>
            <a:ext cx="13042821" cy="1160740"/>
          </a:xfrm>
          <a:prstGeom prst="roundRect">
            <a:avLst>
              <a:gd name="adj" fmla="val 2565"/>
            </a:avLst>
          </a:prstGeom>
          <a:solidFill>
            <a:srgbClr val="C9DDE9"/>
          </a:solidFill>
          <a:ln/>
        </p:spPr>
      </p:sp>
      <p:pic>
        <p:nvPicPr>
          <p:cNvPr id="13" name="Image 3" descr="preencoded.png"/>
          <p:cNvPicPr>
            <a:picLocks noChangeAspect="1"/>
          </p:cNvPicPr>
          <p:nvPr/>
        </p:nvPicPr>
        <p:blipFill>
          <a:blip r:embed="rId9"/>
          <a:stretch>
            <a:fillRect/>
          </a:stretch>
        </p:blipFill>
        <p:spPr>
          <a:xfrm>
            <a:off x="992148" y="5728692"/>
            <a:ext cx="248007" cy="198358"/>
          </a:xfrm>
          <a:prstGeom prst="rect">
            <a:avLst/>
          </a:prstGeom>
        </p:spPr>
      </p:pic>
      <p:sp>
        <p:nvSpPr>
          <p:cNvPr id="14" name="Text 8"/>
          <p:cNvSpPr/>
          <p:nvPr/>
        </p:nvSpPr>
        <p:spPr>
          <a:xfrm>
            <a:off x="992148" y="6844939"/>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Saira" pitchFamily="34" charset="0"/>
                <a:ea typeface="Saira" pitchFamily="34" charset="-122"/>
                <a:cs typeface="Saira" pitchFamily="34" charset="-120"/>
              </a:rPr>
              <a:t>Lưu ý quan trọng:</a:t>
            </a:r>
            <a:r>
              <a:rPr lang="en-US" sz="1550" dirty="0">
                <a:solidFill>
                  <a:srgbClr val="000000"/>
                </a:solidFill>
                <a:latin typeface="Saira" pitchFamily="34" charset="0"/>
                <a:ea typeface="Saira" pitchFamily="34" charset="-122"/>
                <a:cs typeface="Saira" pitchFamily="34" charset="-120"/>
              </a:rPr>
              <a:t> FM 100 Hue Test không chỉ là bài test "mù màu" mà còn là bài test về độ tinh nhạy màu (Color Acuity), rất cần thiết để đánh giá mức độ chuyên nghiệp của kỹ thuật viên pha màu.</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1562</Words>
  <Application>Microsoft Office PowerPoint</Application>
  <PresentationFormat>Custom</PresentationFormat>
  <Paragraphs>110</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Saira</vt:lpstr>
      <vt:lpstr>Arial</vt:lpstr>
      <vt:lpstr>Inter Light</vt:lpstr>
      <vt:lpstr>Inter Semi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PGD-MT02</dc:creator>
  <cp:lastModifiedBy>Ngô Đức Minh</cp:lastModifiedBy>
  <cp:revision>1</cp:revision>
  <dcterms:created xsi:type="dcterms:W3CDTF">2025-11-24T02:14:18Z</dcterms:created>
  <dcterms:modified xsi:type="dcterms:W3CDTF">2025-12-01T06:42:16Z</dcterms:modified>
</cp:coreProperties>
</file>