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0"/>
  </p:notesMasterIdLst>
  <p:sldIdLst>
    <p:sldId id="259" r:id="rId5"/>
    <p:sldId id="256" r:id="rId6"/>
    <p:sldId id="257" r:id="rId7"/>
    <p:sldId id="258" r:id="rId8"/>
    <p:sldId id="2147376361" r:id="rId9"/>
  </p:sldIdLst>
  <p:sldSz cx="12192000" cy="68580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127" dt="2026-08-17T03:00:44.068"/>
    <p1510:client id="{114ED5F0-D853-FCB5-6B17-09FB9EB7BD81}" v="415" dt="2026-08-17T03:32:24.498"/>
    <p1510:client id="{C350A03C-32C1-59A5-30DE-89DA260A380D}" v="11" dt="2026-08-17T03:38:48.7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2" autoAdjust="0"/>
    <p:restoredTop sz="94660"/>
  </p:normalViewPr>
  <p:slideViewPr>
    <p:cSldViewPr snapToGrid="0">
      <p:cViewPr varScale="1">
        <p:scale>
          <a:sx n="86" d="100"/>
          <a:sy n="86" d="100"/>
        </p:scale>
        <p:origin x="96" y="8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8/17/2026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vi-VN"/>
              <a:t>Kính chào Ban lãnh đạo và các anh chị của BTChem. Thay mặt đội ngũ FPT, tôi xin gửi lời cảm ơn chân thành vì đã tin tưởng lựa chọn chúng tôi đồng hành trong dự án chuyển đổi ERP quan trọng này.</a:t>
            </a:r>
          </a:p>
          <a:p>
            <a:r>
              <a:rPr lang="vi-VN"/>
              <a:t>Buổi kick-off hôm nay đánh dấu cột mốc chính thức khởi động dự án. Mục tiêu của chúng ta là thống nhất tầm nhìn, phạm vi, cách thức tổ chức và lộ trình triển khai, để hai bên cùng bước vào dự án với sự tự tin và cam kết cao nhất.</a:t>
            </a:r>
          </a:p>
          <a:p>
            <a:r>
              <a:rPr lang="vi-VN"/>
              <a:t>FPT là đối tác triển khai Microsoft Dynamics 365 giàu kinh nghiệm, và chúng tôi cam kết mang đến cho BTChem một hệ thống hiện đại, vận hành ổn định và tạo ra giá trị thực sự cho hoạt động sản xuất kinh doanh.</a:t>
            </a:r>
            <a:endParaRPr lang="en-US"/>
          </a:p>
        </p:txBody>
      </p:sp>
      <p:sp>
        <p:nvSpPr>
          <p:cNvPr id="4" name="Slide Number Placeholder 3"/>
          <p:cNvSpPr>
            <a:spLocks noGrp="1"/>
          </p:cNvSpPr>
          <p:nvPr>
            <p:ph type="sldNum" idx="11"/>
          </p:nvPr>
        </p:nvSpPr>
        <p:spPr/>
        <p:txBody>
          <a:bodyPr/>
          <a:lstStyle/>
          <a:p>
            <a:pPr indent="0" algn="r">
              <a:buNone/>
            </a:pPr>
            <a:fld id="{199D95FA-1423-4940-B8F7-AEA818B11A28}" type="slidenum">
              <a:rPr lang="en-US" sz="1400" b="0" strike="noStrike" spc="-1" smtClean="0">
                <a:solidFill>
                  <a:srgbClr val="000000"/>
                </a:solidFill>
                <a:latin typeface="Times New Roman"/>
              </a:rPr>
              <a:t>1</a:t>
            </a:fld>
            <a:endParaRPr lang="en-US" sz="1400" b="0" strike="noStrike" spc="-1">
              <a:solidFill>
                <a:srgbClr val="000000"/>
              </a:solidFill>
              <a:latin typeface="Times New Roman"/>
            </a:endParaRPr>
          </a:p>
        </p:txBody>
      </p:sp>
    </p:spTree>
    <p:extLst>
      <p:ext uri="{BB962C8B-B14F-4D97-AF65-F5344CB8AC3E}">
        <p14:creationId xmlns:p14="http://schemas.microsoft.com/office/powerpoint/2010/main" val="25948015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83"/>
        <p:cNvGrpSpPr/>
        <p:nvPr/>
      </p:nvGrpSpPr>
      <p:grpSpPr>
        <a:xfrm>
          <a:off x="0" y="0"/>
          <a:ext cx="0" cy="0"/>
          <a:chOff x="0" y="0"/>
          <a:chExt cx="0" cy="0"/>
        </a:xfrm>
      </p:grpSpPr>
      <p:sp>
        <p:nvSpPr>
          <p:cNvPr id="2984" name="Google Shape;2984;p4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85" name="Google Shape;2985;p4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Default 19">
    <p:spTree>
      <p:nvGrpSpPr>
        <p:cNvPr id="1" name=""/>
        <p:cNvGrpSpPr/>
        <p:nvPr/>
      </p:nvGrpSpPr>
      <p:grpSpPr>
        <a:xfrm>
          <a:off x="0" y="0"/>
          <a:ext cx="0" cy="0"/>
          <a:chOff x="0" y="0"/>
          <a:chExt cx="0" cy="0"/>
        </a:xfrm>
      </p:grpSpPr>
      <p:sp>
        <p:nvSpPr>
          <p:cNvPr id="2" name="PlaceHolder 1"/>
          <p:cNvSpPr>
            <a:spLocks noGrp="1"/>
          </p:cNvSpPr>
          <p:nvPr>
            <p:ph type="sldNum" idx="7"/>
          </p:nvPr>
        </p:nvSpPr>
        <p:spPr/>
        <p:txBody>
          <a:bodyPr/>
          <a:lstStyle/>
          <a:p>
            <a:fld id="{5A24E557-FFC2-43EF-BD1D-81914F46DDC0}"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hank You">
  <p:cSld name="1_Thank You">
    <p:spTree>
      <p:nvGrpSpPr>
        <p:cNvPr id="1" name="Shape 553"/>
        <p:cNvGrpSpPr/>
        <p:nvPr/>
      </p:nvGrpSpPr>
      <p:grpSpPr>
        <a:xfrm>
          <a:off x="0" y="0"/>
          <a:ext cx="0" cy="0"/>
          <a:chOff x="0" y="0"/>
          <a:chExt cx="0" cy="0"/>
        </a:xfrm>
      </p:grpSpPr>
      <p:pic>
        <p:nvPicPr>
          <p:cNvPr id="554" name="Google Shape;554;p58"/>
          <p:cNvPicPr preferRelativeResize="0"/>
          <p:nvPr/>
        </p:nvPicPr>
        <p:blipFill rotWithShape="1">
          <a:blip r:embed="rId2">
            <a:alphaModFix/>
            <a:extLst>
              <a:ext uri="{28A0092B-C50C-407E-A947-70E740481C1C}">
                <a14:useLocalDpi xmlns:a14="http://schemas.microsoft.com/office/drawing/2010/main"/>
              </a:ext>
            </a:extLst>
          </a:blip>
          <a:srcRect/>
          <a:stretch/>
        </p:blipFill>
        <p:spPr>
          <a:xfrm>
            <a:off x="0" y="-37724"/>
            <a:ext cx="12192000" cy="6913258"/>
          </a:xfrm>
          <a:prstGeom prst="rect">
            <a:avLst/>
          </a:prstGeom>
          <a:noFill/>
          <a:ln>
            <a:noFill/>
          </a:ln>
        </p:spPr>
      </p:pic>
      <p:sp>
        <p:nvSpPr>
          <p:cNvPr id="555" name="Google Shape;555;p58"/>
          <p:cNvSpPr/>
          <p:nvPr/>
        </p:nvSpPr>
        <p:spPr>
          <a:xfrm>
            <a:off x="-19373" y="-37724"/>
            <a:ext cx="12211374" cy="6913258"/>
          </a:xfrm>
          <a:prstGeom prst="rect">
            <a:avLst/>
          </a:prstGeom>
          <a:gradFill>
            <a:gsLst>
              <a:gs pos="0">
                <a:srgbClr val="262626">
                  <a:alpha val="59607"/>
                </a:srgbClr>
              </a:gs>
              <a:gs pos="66000">
                <a:srgbClr val="080808">
                  <a:alpha val="0"/>
                </a:srgbClr>
              </a:gs>
              <a:gs pos="100000">
                <a:srgbClr val="080808">
                  <a:alpha val="0"/>
                </a:srgbClr>
              </a:gs>
            </a:gsLst>
            <a:lin ang="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Quattrocento Sans"/>
              <a:buNone/>
            </a:pPr>
            <a:endParaRPr sz="1800" b="0" i="0" u="none" strike="noStrike" cap="none">
              <a:solidFill>
                <a:srgbClr val="FFFFFF"/>
              </a:solidFill>
              <a:latin typeface="Quattrocento Sans"/>
              <a:ea typeface="Quattrocento Sans"/>
              <a:cs typeface="Quattrocento Sans"/>
              <a:sym typeface="Quattrocento Sans"/>
            </a:endParaRPr>
          </a:p>
        </p:txBody>
      </p:sp>
      <p:sp>
        <p:nvSpPr>
          <p:cNvPr id="556" name="Google Shape;556;p58"/>
          <p:cNvSpPr/>
          <p:nvPr/>
        </p:nvSpPr>
        <p:spPr>
          <a:xfrm>
            <a:off x="0" y="-23446"/>
            <a:ext cx="12192000" cy="6913258"/>
          </a:xfrm>
          <a:prstGeom prst="rect">
            <a:avLst/>
          </a:prstGeom>
          <a:gradFill>
            <a:gsLst>
              <a:gs pos="0">
                <a:srgbClr val="080808">
                  <a:alpha val="87450"/>
                </a:srgbClr>
              </a:gs>
              <a:gs pos="47000">
                <a:srgbClr val="080808">
                  <a:alpha val="0"/>
                </a:srgbClr>
              </a:gs>
              <a:gs pos="100000">
                <a:srgbClr val="080808">
                  <a:alpha val="0"/>
                </a:srgbClr>
              </a:gs>
            </a:gsLst>
            <a:lin ang="168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Quattrocento Sans"/>
              <a:buNone/>
            </a:pPr>
            <a:endParaRPr sz="1800" b="0" i="0" u="none" strike="noStrike" cap="none">
              <a:solidFill>
                <a:srgbClr val="FFFFFF"/>
              </a:solidFill>
              <a:latin typeface="Quattrocento Sans"/>
              <a:ea typeface="Quattrocento Sans"/>
              <a:cs typeface="Quattrocento Sans"/>
              <a:sym typeface="Quattrocento Sans"/>
            </a:endParaRPr>
          </a:p>
        </p:txBody>
      </p:sp>
      <p:sp>
        <p:nvSpPr>
          <p:cNvPr id="557" name="Google Shape;557;p58"/>
          <p:cNvSpPr txBox="1">
            <a:spLocks noGrp="1"/>
          </p:cNvSpPr>
          <p:nvPr>
            <p:ph type="body" idx="1"/>
          </p:nvPr>
        </p:nvSpPr>
        <p:spPr>
          <a:xfrm>
            <a:off x="690059" y="3978761"/>
            <a:ext cx="4884737" cy="70036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5400"/>
              <a:buFont typeface="Arial"/>
              <a:buNone/>
              <a:defRPr sz="5400" b="1" i="0" u="none" strike="noStrike" cap="none">
                <a:solidFill>
                  <a:schemeClr val="lt1"/>
                </a:solidFill>
                <a:latin typeface="Quattrocento Sans"/>
                <a:ea typeface="Quattrocento Sans"/>
                <a:cs typeface="Quattrocento Sans"/>
                <a:sym typeface="Quattrocento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9pPr>
          </a:lstStyle>
          <a:p>
            <a:endParaRPr/>
          </a:p>
        </p:txBody>
      </p:sp>
      <p:sp>
        <p:nvSpPr>
          <p:cNvPr id="558" name="Google Shape;558;p58"/>
          <p:cNvSpPr txBox="1">
            <a:spLocks noGrp="1"/>
          </p:cNvSpPr>
          <p:nvPr>
            <p:ph type="body" idx="2"/>
          </p:nvPr>
        </p:nvSpPr>
        <p:spPr>
          <a:xfrm>
            <a:off x="690059" y="4899767"/>
            <a:ext cx="4884737" cy="166845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1" i="0" u="none" strike="noStrike" cap="none">
                <a:solidFill>
                  <a:schemeClr val="lt1"/>
                </a:solidFill>
                <a:latin typeface="Quattrocento Sans"/>
                <a:ea typeface="Quattrocento Sans"/>
                <a:cs typeface="Quattrocento Sans"/>
                <a:sym typeface="Quattrocento Sans"/>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Quattrocento Sans"/>
                <a:ea typeface="Quattrocento Sans"/>
                <a:cs typeface="Quattrocento Sans"/>
                <a:sym typeface="Quattrocento Sans"/>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Quattrocento Sans"/>
                <a:ea typeface="Quattrocento Sans"/>
                <a:cs typeface="Quattrocento Sans"/>
                <a:sym typeface="Quattrocento Sans"/>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Quattrocento Sans"/>
                <a:ea typeface="Quattrocento Sans"/>
                <a:cs typeface="Quattrocento Sans"/>
                <a:sym typeface="Quattrocento Sans"/>
              </a:defRPr>
            </a:lvl9pPr>
          </a:lstStyle>
          <a:p>
            <a:endParaRPr/>
          </a:p>
        </p:txBody>
      </p:sp>
      <p:pic>
        <p:nvPicPr>
          <p:cNvPr id="559" name="Google Shape;559;p5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18328" y="491728"/>
            <a:ext cx="1123976" cy="729876"/>
          </a:xfrm>
          <a:prstGeom prst="rect">
            <a:avLst/>
          </a:prstGeom>
          <a:noFill/>
          <a:ln>
            <a:noFill/>
          </a:ln>
        </p:spPr>
      </p:pic>
    </p:spTree>
    <p:extLst>
      <p:ext uri="{BB962C8B-B14F-4D97-AF65-F5344CB8AC3E}">
        <p14:creationId xmlns:p14="http://schemas.microsoft.com/office/powerpoint/2010/main" val="410351924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 name="Rounded Rectangle 5"/>
          <p:cNvSpPr/>
          <p:nvPr/>
        </p:nvSpPr>
        <p:spPr>
          <a:xfrm>
            <a:off x="-426600" y="1118520"/>
            <a:ext cx="266040" cy="685080"/>
          </a:xfrm>
          <a:prstGeom prst="roundRect">
            <a:avLst>
              <a:gd name="adj" fmla="val 8511"/>
            </a:avLst>
          </a:prstGeom>
          <a:solidFill>
            <a:srgbClr val="034EA2"/>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sp>
        <p:nvSpPr>
          <p:cNvPr id="52" name="Rounded Rectangle 6"/>
          <p:cNvSpPr/>
          <p:nvPr/>
        </p:nvSpPr>
        <p:spPr>
          <a:xfrm>
            <a:off x="-426600" y="1914120"/>
            <a:ext cx="266040" cy="685080"/>
          </a:xfrm>
          <a:prstGeom prst="roundRect">
            <a:avLst>
              <a:gd name="adj" fmla="val 8511"/>
            </a:avLst>
          </a:prstGeom>
          <a:solidFill>
            <a:srgbClr val="19226D"/>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sp>
        <p:nvSpPr>
          <p:cNvPr id="53" name="Rounded Rectangle 7"/>
          <p:cNvSpPr/>
          <p:nvPr/>
        </p:nvSpPr>
        <p:spPr>
          <a:xfrm>
            <a:off x="-426600" y="2710080"/>
            <a:ext cx="266040" cy="685080"/>
          </a:xfrm>
          <a:prstGeom prst="roundRect">
            <a:avLst>
              <a:gd name="adj" fmla="val 8511"/>
            </a:avLst>
          </a:prstGeom>
          <a:solidFill>
            <a:srgbClr val="33B2C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sp>
        <p:nvSpPr>
          <p:cNvPr id="54" name="Rounded Rectangle 8"/>
          <p:cNvSpPr/>
          <p:nvPr/>
        </p:nvSpPr>
        <p:spPr>
          <a:xfrm>
            <a:off x="-426600" y="3506040"/>
            <a:ext cx="266040" cy="685080"/>
          </a:xfrm>
          <a:prstGeom prst="roundRect">
            <a:avLst>
              <a:gd name="adj" fmla="val 8511"/>
            </a:avLst>
          </a:prstGeom>
          <a:solidFill>
            <a:srgbClr val="50B848"/>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sp>
        <p:nvSpPr>
          <p:cNvPr id="55" name="Rounded Rectangle 9"/>
          <p:cNvSpPr/>
          <p:nvPr/>
        </p:nvSpPr>
        <p:spPr>
          <a:xfrm>
            <a:off x="-426600" y="4302000"/>
            <a:ext cx="266040" cy="685080"/>
          </a:xfrm>
          <a:prstGeom prst="roundRect">
            <a:avLst>
              <a:gd name="adj" fmla="val 8511"/>
            </a:avLst>
          </a:prstGeom>
          <a:solidFill>
            <a:srgbClr val="F3712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sp>
        <p:nvSpPr>
          <p:cNvPr id="56" name="Rounded Rectangle 10"/>
          <p:cNvSpPr/>
          <p:nvPr/>
        </p:nvSpPr>
        <p:spPr>
          <a:xfrm>
            <a:off x="-426600" y="5097600"/>
            <a:ext cx="266040" cy="685080"/>
          </a:xfrm>
          <a:prstGeom prst="roundRect">
            <a:avLst>
              <a:gd name="adj" fmla="val 8511"/>
            </a:avLst>
          </a:prstGeom>
          <a:solidFill>
            <a:srgbClr val="E4E5E6"/>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sp>
        <p:nvSpPr>
          <p:cNvPr id="57" name="Footer Placeholder 2"/>
          <p:cNvSpPr/>
          <p:nvPr/>
        </p:nvSpPr>
        <p:spPr>
          <a:xfrm>
            <a:off x="525960" y="6415560"/>
            <a:ext cx="4114080" cy="251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defTabSz="1218960">
              <a:lnSpc>
                <a:spcPct val="100000"/>
              </a:lnSpc>
            </a:pPr>
            <a:r>
              <a:rPr lang="en-US" sz="1050" b="0" strike="noStrike" spc="-1">
                <a:solidFill>
                  <a:schemeClr val="accent6">
                    <a:lumMod val="60000"/>
                    <a:lumOff val="40000"/>
                  </a:schemeClr>
                </a:solidFill>
                <a:latin typeface="Segoe UI"/>
              </a:rPr>
              <a:t>© Copyright FPT</a:t>
            </a:r>
            <a:endParaRPr lang="en-US" sz="1050" b="0" strike="noStrike" spc="-1">
              <a:solidFill>
                <a:srgbClr val="000000"/>
              </a:solidFill>
              <a:latin typeface="Arial"/>
            </a:endParaRPr>
          </a:p>
        </p:txBody>
      </p:sp>
      <p:sp>
        <p:nvSpPr>
          <p:cNvPr id="58" name="Rounded Rectangle 12"/>
          <p:cNvSpPr/>
          <p:nvPr/>
        </p:nvSpPr>
        <p:spPr>
          <a:xfrm>
            <a:off x="-426600" y="5893560"/>
            <a:ext cx="266040" cy="685080"/>
          </a:xfrm>
          <a:prstGeom prst="roundRect">
            <a:avLst>
              <a:gd name="adj" fmla="val 8511"/>
            </a:avLst>
          </a:prstGeom>
          <a:solidFill>
            <a:srgbClr val="B5B5B5"/>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en-US" sz="1800" b="0" strike="noStrike" spc="-1">
              <a:solidFill>
                <a:schemeClr val="lt1"/>
              </a:solidFill>
              <a:latin typeface="Segoe UI"/>
            </a:endParaRPr>
          </a:p>
        </p:txBody>
      </p:sp>
      <p:pic>
        <p:nvPicPr>
          <p:cNvPr id="59" name="Image 0" descr=" "/>
          <p:cNvPicPr/>
          <p:nvPr/>
        </p:nvPicPr>
        <p:blipFill>
          <a:blip r:embed="rId4"/>
          <a:stretch/>
        </p:blipFill>
        <p:spPr>
          <a:xfrm>
            <a:off x="360" y="0"/>
            <a:ext cx="12191400" cy="867960"/>
          </a:xfrm>
          <a:prstGeom prst="rect">
            <a:avLst/>
          </a:prstGeom>
          <a:ln w="0">
            <a:noFill/>
          </a:ln>
        </p:spPr>
      </p:pic>
      <p:pic>
        <p:nvPicPr>
          <p:cNvPr id="60" name="Picture 1" descr="C:\Users\HaLT15\Desktop\FPT Software Doc.png"/>
          <p:cNvPicPr/>
          <p:nvPr/>
        </p:nvPicPr>
        <p:blipFill>
          <a:blip r:embed="rId5"/>
          <a:stretch/>
        </p:blipFill>
        <p:spPr>
          <a:xfrm>
            <a:off x="11060280" y="120960"/>
            <a:ext cx="1056240" cy="668520"/>
          </a:xfrm>
          <a:prstGeom prst="rect">
            <a:avLst/>
          </a:prstGeom>
          <a:ln w="0">
            <a:noFill/>
          </a:ln>
        </p:spPr>
      </p:pic>
      <p:sp>
        <p:nvSpPr>
          <p:cNvPr id="61" name="PlaceHolder 1"/>
          <p:cNvSpPr>
            <a:spLocks noGrp="1"/>
          </p:cNvSpPr>
          <p:nvPr>
            <p:ph type="sldNum" idx="7"/>
          </p:nvPr>
        </p:nvSpPr>
        <p:spPr>
          <a:xfrm>
            <a:off x="11311920" y="6415560"/>
            <a:ext cx="595440" cy="251280"/>
          </a:xfrm>
          <a:prstGeom prst="rect">
            <a:avLst/>
          </a:prstGeom>
          <a:noFill/>
          <a:ln w="0">
            <a:noFill/>
          </a:ln>
        </p:spPr>
        <p:txBody>
          <a:bodyPr lIns="90000" tIns="45000" rIns="90000" bIns="45000" anchor="t">
            <a:noAutofit/>
          </a:bodyPr>
          <a:lstStyle>
            <a:lvl1pPr indent="0" algn="r" defTabSz="914400">
              <a:lnSpc>
                <a:spcPct val="100000"/>
              </a:lnSpc>
              <a:buNone/>
              <a:tabLst>
                <a:tab pos="0" algn="l"/>
              </a:tabLst>
              <a:defRPr lang="x-none" sz="1200" b="0" strike="noStrike" spc="-1">
                <a:solidFill>
                  <a:srgbClr val="B5B5B5"/>
                </a:solidFill>
                <a:latin typeface="Segoe UI"/>
              </a:defRPr>
            </a:lvl1pPr>
          </a:lstStyle>
          <a:p>
            <a:pPr indent="0" algn="r" defTabSz="914400">
              <a:lnSpc>
                <a:spcPct val="100000"/>
              </a:lnSpc>
              <a:buNone/>
              <a:tabLst>
                <a:tab pos="0" algn="l"/>
              </a:tabLst>
            </a:pPr>
            <a:fld id="{FF3638A3-6634-44B6-B620-D8179235C089}" type="slidenum">
              <a:rPr lang="x-none" sz="1200" b="0" strike="noStrike" spc="-1">
                <a:solidFill>
                  <a:srgbClr val="B5B5B5"/>
                </a:solidFill>
                <a:latin typeface="Segoe UI"/>
              </a:rPr>
              <a:t>‹#›</a:t>
            </a:fld>
            <a:endParaRPr lang="en-US" sz="1200" b="0" strike="noStrike" spc="-1">
              <a:solidFill>
                <a:srgbClr val="000000"/>
              </a:solidFill>
              <a:latin typeface="Times New Roman"/>
            </a:endParaRPr>
          </a:p>
        </p:txBody>
      </p:sp>
      <p:sp>
        <p:nvSpPr>
          <p:cNvPr id="62" name="PlaceHolder 2"/>
          <p:cNvSpPr>
            <a:spLocks noGrp="1"/>
          </p:cNvSpPr>
          <p:nvPr>
            <p:ph type="title"/>
          </p:nvPr>
        </p:nvSpPr>
        <p:spPr>
          <a:xfrm>
            <a:off x="609480" y="273600"/>
            <a:ext cx="10972440" cy="1144800"/>
          </a:xfrm>
          <a:prstGeom prst="rect">
            <a:avLst/>
          </a:prstGeom>
          <a:noFill/>
          <a:ln w="0">
            <a:noFill/>
          </a:ln>
        </p:spPr>
        <p:txBody>
          <a:bodyPr lIns="0" tIns="0" rIns="0" bIns="0" anchor="ctr">
            <a:noAutofit/>
          </a:bodyPr>
          <a:lstStyle/>
          <a:p>
            <a:pPr indent="0">
              <a:buNone/>
            </a:pPr>
            <a:r>
              <a:rPr lang="en-US" sz="1800" b="0" strike="noStrike" spc="-1">
                <a:solidFill>
                  <a:schemeClr val="dk1"/>
                </a:solidFill>
                <a:latin typeface="Segoe UI"/>
              </a:rPr>
              <a:t>Click to edit the title text format</a:t>
            </a:r>
          </a:p>
        </p:txBody>
      </p:sp>
      <p:sp>
        <p:nvSpPr>
          <p:cNvPr id="63" name="PlaceHolder 3"/>
          <p:cNvSpPr>
            <a:spLocks noGrp="1"/>
          </p:cNvSpPr>
          <p:nvPr>
            <p:ph type="body"/>
          </p:nvPr>
        </p:nvSpPr>
        <p:spPr>
          <a:xfrm>
            <a:off x="609480" y="1604520"/>
            <a:ext cx="10972440" cy="3977280"/>
          </a:xfrm>
          <a:prstGeom prst="rect">
            <a:avLst/>
          </a:prstGeom>
          <a:noFill/>
          <a:ln w="0">
            <a:noFill/>
          </a:ln>
        </p:spPr>
        <p:txBody>
          <a:bodyPr lIns="0" tIns="0" rIns="0" bIns="0" anchor="t">
            <a:normAutofit/>
          </a:bodyPr>
          <a:lstStyle/>
          <a:p>
            <a:pPr marL="432000" indent="-324000">
              <a:lnSpc>
                <a:spcPct val="90000"/>
              </a:lnSpc>
              <a:spcBef>
                <a:spcPts val="1417"/>
              </a:spcBef>
              <a:buClr>
                <a:srgbClr val="000000"/>
              </a:buClr>
              <a:buSzPct val="45000"/>
              <a:buFont typeface="Wingdings" charset="2"/>
              <a:buChar char=""/>
            </a:pPr>
            <a:r>
              <a:rPr lang="en-US" sz="2800" b="0" strike="noStrike" spc="-1">
                <a:solidFill>
                  <a:schemeClr val="dk1"/>
                </a:solidFill>
                <a:latin typeface="Segoe UI"/>
              </a:rPr>
              <a:t>Click to edit the outline text format</a:t>
            </a:r>
          </a:p>
          <a:p>
            <a:pPr marL="864000" lvl="1" indent="-324000">
              <a:lnSpc>
                <a:spcPct val="90000"/>
              </a:lnSpc>
              <a:spcBef>
                <a:spcPts val="1134"/>
              </a:spcBef>
              <a:buClr>
                <a:srgbClr val="000000"/>
              </a:buClr>
              <a:buSzPct val="75000"/>
              <a:buFont typeface="Symbol" charset="2"/>
              <a:buChar char=""/>
            </a:pPr>
            <a:r>
              <a:rPr lang="en-US" sz="2000" b="0" strike="noStrike" spc="-1">
                <a:solidFill>
                  <a:schemeClr val="dk1"/>
                </a:solidFill>
                <a:latin typeface="Segoe UI"/>
              </a:rPr>
              <a:t>Second Outline Level</a:t>
            </a:r>
          </a:p>
          <a:p>
            <a:pPr marL="1296000" lvl="2" indent="-288000">
              <a:lnSpc>
                <a:spcPct val="90000"/>
              </a:lnSpc>
              <a:spcBef>
                <a:spcPts val="850"/>
              </a:spcBef>
              <a:buClr>
                <a:srgbClr val="000000"/>
              </a:buClr>
              <a:buSzPct val="45000"/>
              <a:buFont typeface="Wingdings" charset="2"/>
              <a:buChar char=""/>
            </a:pPr>
            <a:r>
              <a:rPr lang="en-US" sz="1800" b="0" strike="noStrike" spc="-1">
                <a:solidFill>
                  <a:schemeClr val="dk1"/>
                </a:solidFill>
                <a:latin typeface="Segoe UI"/>
              </a:rPr>
              <a:t>Third Outline Level</a:t>
            </a:r>
          </a:p>
          <a:p>
            <a:pPr marL="1728000" lvl="3" indent="-216000">
              <a:lnSpc>
                <a:spcPct val="90000"/>
              </a:lnSpc>
              <a:spcBef>
                <a:spcPts val="567"/>
              </a:spcBef>
              <a:buClr>
                <a:srgbClr val="000000"/>
              </a:buClr>
              <a:buSzPct val="75000"/>
              <a:buFont typeface="Symbol" charset="2"/>
              <a:buChar char=""/>
            </a:pPr>
            <a:r>
              <a:rPr lang="en-US" sz="1800" b="0" strike="noStrike" spc="-1">
                <a:solidFill>
                  <a:schemeClr val="dk1"/>
                </a:solidFill>
                <a:latin typeface="Segoe UI"/>
              </a:rPr>
              <a:t>Fourth Outline Level</a:t>
            </a:r>
          </a:p>
          <a:p>
            <a:pPr marL="2160000" lvl="4" indent="-216000">
              <a:lnSpc>
                <a:spcPct val="90000"/>
              </a:lnSpc>
              <a:spcBef>
                <a:spcPts val="283"/>
              </a:spcBef>
              <a:buClr>
                <a:srgbClr val="000000"/>
              </a:buClr>
              <a:buSzPct val="45000"/>
              <a:buFont typeface="Wingdings" charset="2"/>
              <a:buChar char=""/>
            </a:pPr>
            <a:r>
              <a:rPr lang="en-US" sz="2000" b="0" strike="noStrike" spc="-1">
                <a:solidFill>
                  <a:schemeClr val="dk1"/>
                </a:solidFill>
                <a:latin typeface="Segoe UI"/>
              </a:rPr>
              <a:t>Fifth Outline Level</a:t>
            </a:r>
          </a:p>
          <a:p>
            <a:pPr marL="2592000" lvl="5" indent="-216000">
              <a:lnSpc>
                <a:spcPct val="90000"/>
              </a:lnSpc>
              <a:spcBef>
                <a:spcPts val="283"/>
              </a:spcBef>
              <a:buClr>
                <a:srgbClr val="000000"/>
              </a:buClr>
              <a:buSzPct val="45000"/>
              <a:buFont typeface="Wingdings" charset="2"/>
              <a:buChar char=""/>
            </a:pPr>
            <a:r>
              <a:rPr lang="en-US" sz="2000" b="0" strike="noStrike" spc="-1">
                <a:solidFill>
                  <a:schemeClr val="dk1"/>
                </a:solidFill>
                <a:latin typeface="Segoe UI"/>
              </a:rPr>
              <a:t>Sixth Outline Level</a:t>
            </a:r>
          </a:p>
          <a:p>
            <a:pPr marL="3024000" lvl="6" indent="-216000">
              <a:lnSpc>
                <a:spcPct val="90000"/>
              </a:lnSpc>
              <a:spcBef>
                <a:spcPts val="283"/>
              </a:spcBef>
              <a:buClr>
                <a:srgbClr val="000000"/>
              </a:buClr>
              <a:buSzPct val="45000"/>
              <a:buFont typeface="Wingdings" charset="2"/>
              <a:buChar char=""/>
            </a:pPr>
            <a:r>
              <a:rPr lang="en-US" sz="2000" b="0" strike="noStrike" spc="-1">
                <a:solidFill>
                  <a:schemeClr val="dk1"/>
                </a:solidFill>
                <a:latin typeface="Segoe UI"/>
              </a:rPr>
              <a:t>Seventh Outline Level</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hoakeo.sharepoint.com/:x:/r/sites/BTCHEM-FPTDIGITAL/Shared%20Documents/00.%20Qu%E1%BA%A3n%20tr%E1%BB%8B%20d%E1%BB%B1%20%C3%A1n/Timeline_D%E1%BB%B1%20%C3%81n.xlsx?d=wc336b538c1e346efa0de446d658306aa&amp;csf=1&amp;web=1&amp;e=TSggKn"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hyperlink" Target="https://hoakeo.sharepoint.com/:b:/r/sites/BTCHEM-FPTDIGITAL/Shared%20Documents/00.%20Qu%E1%BA%A3n%20tr%E1%BB%8B%20d%E1%BB%B1%20%C3%A1n/D365%20Business%20Central%20-%20T%C3%A0i%20li%E1%BB%87u%20%C4%91%C3%A0o%20t%E1%BA%A1o%20t%E1%BB%95ng%20quan.pdf?d=w96016e6616ec4e14aebc76671897dbae&amp;csf=1&amp;web=1&amp;e=BZWfYf" TargetMode="External"/><Relationship Id="rId5" Type="http://schemas.openxmlformats.org/officeDocument/2006/relationships/hyperlink" Target="https://hoakeo.sharepoint.com/:x:/r/sites/BTCHEM-FPTDIGITAL/Shared%20Documents/02.%20Giai%20%C4%91o%E1%BA%A1n%20kh%E1%BA%A3o%20s%C3%A1t/2.2.%20L%E1%BB%8Bch%20l%C3%A0m%20vi%E1%BB%87c/L%E1%BB%8Bch%20k%E1%BA%BF%20ho%E1%BA%A1ch%20l%C3%A0m%20vi%E1%BB%87c_ERP_D365BC_BTChem.xlsx?d=w73b97d7ac3194a8eb42df67ed282a22c&amp;csf=1&amp;web=1&amp;e=DzVV8k" TargetMode="External"/><Relationship Id="rId4" Type="http://schemas.openxmlformats.org/officeDocument/2006/relationships/hyperlink" Target="https://hoakeo.sharepoint.com/:f:/r/sites/BTCHEM-FPTDIGITAL/Shared%20Documents/01.%20Chu%E1%BA%A9n%20b%E1%BB%8B%20v%C3%A0%20kh%E1%BB%9Fi%20%C4%91%E1%BB%99ng%20d%E1%BB%B1%20%C3%A1n?d=w588ff525540940efbdb07b87f02ae2f5&amp;csf=1&amp;web=1&amp;e=D3fKVU"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C5FFB0-F212-FEAE-4B67-9532E79D8B3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0" name="Eyebrow"/>
          <p:cNvSpPr txBox="1"/>
          <p:nvPr/>
        </p:nvSpPr>
        <p:spPr>
          <a:xfrm>
            <a:off x="503463" y="1715636"/>
            <a:ext cx="4172787" cy="546999"/>
          </a:xfrm>
          <a:prstGeom prst="rect">
            <a:avLst/>
          </a:prstGeom>
          <a:noFill/>
        </p:spPr>
        <p:txBody>
          <a:bodyPr wrap="square" lIns="0" tIns="0" rIns="0" bIns="0" rtlCol="0" anchor="t">
            <a:noAutofit/>
          </a:bodyPr>
          <a:lstStyle/>
          <a:p>
            <a:endParaRPr lang="vi-VN" sz="1400" b="1" spc="300" dirty="0">
              <a:solidFill>
                <a:srgbClr val="FFFFFF"/>
              </a:solidFill>
              <a:latin typeface="Segoe UI"/>
              <a:cs typeface="Segoe UI"/>
            </a:endParaRPr>
          </a:p>
          <a:p>
            <a:r>
              <a:rPr lang="vi-VN" sz="1400" b="1" spc="300">
                <a:solidFill>
                  <a:srgbClr val="FFFFFF"/>
                </a:solidFill>
                <a:cs typeface="Segoe UI"/>
              </a:rPr>
              <a:t>BÁO CÁO HÀNG TUẦN DỰ ÁN</a:t>
            </a:r>
            <a:endParaRPr lang="vi-VN" sz="1400" b="1" spc="300" dirty="0">
              <a:solidFill>
                <a:srgbClr val="FFFFFF"/>
              </a:solidFill>
              <a:cs typeface="Segoe UI"/>
            </a:endParaRPr>
          </a:p>
        </p:txBody>
      </p:sp>
      <p:sp>
        <p:nvSpPr>
          <p:cNvPr id="21" name="Tieu de 1"/>
          <p:cNvSpPr txBox="1"/>
          <p:nvPr/>
        </p:nvSpPr>
        <p:spPr>
          <a:xfrm>
            <a:off x="476250" y="2630714"/>
            <a:ext cx="7200000" cy="600000"/>
          </a:xfrm>
          <a:prstGeom prst="rect">
            <a:avLst/>
          </a:prstGeom>
          <a:noFill/>
        </p:spPr>
        <p:txBody>
          <a:bodyPr wrap="square" lIns="0" tIns="0" rIns="0" bIns="0" rtlCol="0" anchor="t">
            <a:noAutofit/>
          </a:bodyPr>
          <a:lstStyle/>
          <a:p>
            <a:pPr marL="0" indent="0">
              <a:buNone/>
            </a:pPr>
            <a:r>
              <a:rPr lang="vi-VN" sz="3200" b="1" dirty="0">
                <a:solidFill>
                  <a:srgbClr val="FFFFFF"/>
                </a:solidFill>
                <a:latin typeface="Segoe UI"/>
                <a:cs typeface="Segoe UI"/>
              </a:rPr>
              <a:t>TRIỂN KHAI PHẦN MỀM</a:t>
            </a:r>
          </a:p>
        </p:txBody>
      </p:sp>
      <p:sp>
        <p:nvSpPr>
          <p:cNvPr id="22" name="Tieu de 2"/>
          <p:cNvSpPr txBox="1"/>
          <p:nvPr/>
        </p:nvSpPr>
        <p:spPr>
          <a:xfrm>
            <a:off x="476250" y="3297464"/>
            <a:ext cx="7200000" cy="600000"/>
          </a:xfrm>
          <a:prstGeom prst="rect">
            <a:avLst/>
          </a:prstGeom>
          <a:noFill/>
        </p:spPr>
        <p:txBody>
          <a:bodyPr wrap="square" lIns="0" tIns="0" rIns="0" bIns="0" rtlCol="0" anchor="t">
            <a:noAutofit/>
          </a:bodyPr>
          <a:lstStyle/>
          <a:p>
            <a:pPr marL="0" indent="0">
              <a:buNone/>
            </a:pPr>
            <a:r>
              <a:rPr lang="vi-VN" sz="3200" b="1" dirty="0">
                <a:solidFill>
                  <a:srgbClr val="FF2321"/>
                </a:solidFill>
                <a:latin typeface="Segoe UI"/>
                <a:cs typeface="Segoe UI"/>
              </a:rPr>
              <a:t>ERP DYNAMICS 365</a:t>
            </a:r>
          </a:p>
        </p:txBody>
      </p:sp>
      <p:sp>
        <p:nvSpPr>
          <p:cNvPr id="23" name="Tieu de 3"/>
          <p:cNvSpPr txBox="1"/>
          <p:nvPr/>
        </p:nvSpPr>
        <p:spPr>
          <a:xfrm>
            <a:off x="476250" y="3916589"/>
            <a:ext cx="7200000" cy="600000"/>
          </a:xfrm>
          <a:prstGeom prst="rect">
            <a:avLst/>
          </a:prstGeom>
          <a:noFill/>
        </p:spPr>
        <p:txBody>
          <a:bodyPr wrap="square" lIns="0" tIns="0" rIns="0" bIns="0" rtlCol="0" anchor="t">
            <a:noAutofit/>
          </a:bodyPr>
          <a:lstStyle/>
          <a:p>
            <a:pPr marL="0" indent="0">
              <a:buNone/>
            </a:pPr>
            <a:r>
              <a:rPr lang="vi-VN" sz="3200" b="1" dirty="0">
                <a:solidFill>
                  <a:srgbClr val="FF2321"/>
                </a:solidFill>
                <a:latin typeface="Segoe UI"/>
                <a:cs typeface="Segoe UI"/>
              </a:rPr>
              <a:t>BUSINESS CENTRAL</a:t>
            </a:r>
          </a:p>
        </p:txBody>
      </p:sp>
      <p:sp>
        <p:nvSpPr>
          <p:cNvPr id="24" name="Phu de"/>
          <p:cNvSpPr txBox="1"/>
          <p:nvPr/>
        </p:nvSpPr>
        <p:spPr>
          <a:xfrm>
            <a:off x="476250" y="4654777"/>
            <a:ext cx="7200000" cy="420000"/>
          </a:xfrm>
          <a:prstGeom prst="rect">
            <a:avLst/>
          </a:prstGeom>
          <a:noFill/>
        </p:spPr>
        <p:txBody>
          <a:bodyPr wrap="square" lIns="0" tIns="0" rIns="0" bIns="0" rtlCol="0" anchor="t">
            <a:noAutofit/>
          </a:bodyPr>
          <a:lstStyle/>
          <a:p>
            <a:pPr marL="0" indent="0">
              <a:buNone/>
            </a:pPr>
            <a:r>
              <a:rPr lang="vi-VN" sz="1600" b="1" dirty="0">
                <a:solidFill>
                  <a:srgbClr val="87D7FF"/>
                </a:solidFill>
                <a:latin typeface="Segoe UI"/>
                <a:cs typeface="Segoe UI"/>
              </a:rPr>
              <a:t>tại Công ty TNHH SX – TM Hóa Keo Bình Thạnh</a:t>
            </a:r>
          </a:p>
        </p:txBody>
      </p:sp>
      <p:sp>
        <p:nvSpPr>
          <p:cNvPr id="26" name="Thoi gian"/>
          <p:cNvSpPr txBox="1"/>
          <p:nvPr/>
        </p:nvSpPr>
        <p:spPr>
          <a:xfrm>
            <a:off x="476250" y="6254750"/>
            <a:ext cx="4200000" cy="420000"/>
          </a:xfrm>
          <a:prstGeom prst="rect">
            <a:avLst/>
          </a:prstGeom>
          <a:noFill/>
        </p:spPr>
        <p:txBody>
          <a:bodyPr wrap="square" lIns="0" tIns="0" rIns="0" bIns="0" rtlCol="0" anchor="t">
            <a:noAutofit/>
          </a:bodyPr>
          <a:lstStyle/>
          <a:p>
            <a:r>
              <a:rPr lang="vi-VN" sz="1600">
                <a:solidFill>
                  <a:srgbClr val="FFFFFF"/>
                </a:solidFill>
                <a:latin typeface="Segoe UI"/>
                <a:cs typeface="Segoe UI"/>
              </a:rPr>
              <a:t>Ngày 17, Tháng</a:t>
            </a:r>
            <a:r>
              <a:rPr lang="vi-VN" sz="1600" b="0">
                <a:solidFill>
                  <a:srgbClr val="FFFFFF"/>
                </a:solidFill>
                <a:latin typeface="Segoe UI"/>
                <a:cs typeface="Segoe UI"/>
              </a:rPr>
              <a:t> </a:t>
            </a:r>
            <a:r>
              <a:rPr lang="vi-VN" sz="1600">
                <a:solidFill>
                  <a:srgbClr val="FFFFFF"/>
                </a:solidFill>
                <a:latin typeface="Segoe UI"/>
                <a:cs typeface="Segoe UI"/>
              </a:rPr>
              <a:t>8 </a:t>
            </a:r>
            <a:r>
              <a:rPr lang="vi-VN" sz="1600" b="0">
                <a:solidFill>
                  <a:srgbClr val="FFFFFF"/>
                </a:solidFill>
                <a:latin typeface="Segoe UI"/>
                <a:cs typeface="Segoe UI"/>
              </a:rPr>
              <a:t>năm 2026</a:t>
            </a:r>
          </a:p>
        </p:txBody>
      </p:sp>
      <p:sp>
        <p:nvSpPr>
          <p:cNvPr id="25" name="Duong ke"/>
          <p:cNvSpPr/>
          <p:nvPr/>
        </p:nvSpPr>
        <p:spPr>
          <a:xfrm>
            <a:off x="500063" y="5392964"/>
            <a:ext cx="1119187" cy="0"/>
          </a:xfrm>
          <a:prstGeom prst="line">
            <a:avLst/>
          </a:prstGeom>
          <a:ln w="12700">
            <a:solidFill>
              <a:srgbClr val="6E8FD6"/>
            </a:solidFill>
          </a:ln>
        </p:spPr>
        <p:txBody>
          <a:bodyPr/>
          <a:lstStyle/>
          <a:p>
            <a:endParaRPr lang="en-US"/>
          </a:p>
        </p:txBody>
      </p:sp>
      <p:pic>
        <p:nvPicPr>
          <p:cNvPr id="4" name="Picture 3">
            <a:extLst>
              <a:ext uri="{FF2B5EF4-FFF2-40B4-BE49-F238E27FC236}">
                <a16:creationId xmlns:a16="http://schemas.microsoft.com/office/drawing/2014/main" id="{00FB81D5-E578-B47C-AD3B-EC920AC37ACD}"/>
              </a:ext>
            </a:extLst>
          </p:cNvPr>
          <p:cNvPicPr>
            <a:picLocks noChangeAspect="1"/>
          </p:cNvPicPr>
          <p:nvPr/>
        </p:nvPicPr>
        <p:blipFill>
          <a:blip r:embed="rId4"/>
          <a:stretch>
            <a:fillRect/>
          </a:stretch>
        </p:blipFill>
        <p:spPr>
          <a:xfrm>
            <a:off x="271236" y="221116"/>
            <a:ext cx="2324100" cy="809625"/>
          </a:xfrm>
          <a:prstGeom prst="rect">
            <a:avLst/>
          </a:prstGeom>
        </p:spPr>
      </p:pic>
    </p:spTree>
    <p:extLst>
      <p:ext uri="{BB962C8B-B14F-4D97-AF65-F5344CB8AC3E}">
        <p14:creationId xmlns:p14="http://schemas.microsoft.com/office/powerpoint/2010/main" val="15629241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6" name="Text 4"/>
          <p:cNvSpPr/>
          <p:nvPr/>
        </p:nvSpPr>
        <p:spPr>
          <a:xfrm>
            <a:off x="183033" y="218069"/>
            <a:ext cx="7100000" cy="460000"/>
          </a:xfrm>
          <a:prstGeom prst="rect">
            <a:avLst/>
          </a:prstGeom>
          <a:noFill/>
          <a:ln/>
        </p:spPr>
        <p:txBody>
          <a:bodyPr wrap="square" lIns="0" tIns="0" rIns="0" bIns="0" rtlCol="0" anchor="ctr"/>
          <a:lstStyle/>
          <a:p>
            <a:pPr marL="0" indent="0">
              <a:buNone/>
            </a:pPr>
            <a:r>
              <a:rPr lang="en-US" sz="2800" b="1" dirty="0">
                <a:solidFill>
                  <a:srgbClr val="FFFFFF"/>
                </a:solidFill>
                <a:latin typeface="Segoe UI"/>
                <a:ea typeface="Segoe UI" pitchFamily="34" charset="-122"/>
                <a:cs typeface="Segoe UI"/>
              </a:rPr>
              <a:t>Timeline </a:t>
            </a:r>
            <a:r>
              <a:rPr lang="en-US" sz="2800" b="1" dirty="0" err="1">
                <a:solidFill>
                  <a:srgbClr val="FFFFFF"/>
                </a:solidFill>
                <a:latin typeface="Segoe UI"/>
                <a:ea typeface="Segoe UI" pitchFamily="34" charset="-122"/>
                <a:cs typeface="Segoe UI"/>
              </a:rPr>
              <a:t>tổng</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thể</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dự</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án</a:t>
            </a:r>
            <a:endParaRPr lang="en-US" sz="2800" dirty="0" err="1">
              <a:latin typeface="Segoe UI"/>
              <a:cs typeface="Segoe UI"/>
            </a:endParaRPr>
          </a:p>
        </p:txBody>
      </p:sp>
      <p:sp>
        <p:nvSpPr>
          <p:cNvPr id="8" name="Text 6"/>
          <p:cNvSpPr/>
          <p:nvPr/>
        </p:nvSpPr>
        <p:spPr>
          <a:xfrm>
            <a:off x="207286" y="927865"/>
            <a:ext cx="5203240" cy="286592"/>
          </a:xfrm>
          <a:prstGeom prst="rect">
            <a:avLst/>
          </a:prstGeom>
          <a:noFill/>
          <a:ln/>
        </p:spPr>
        <p:txBody>
          <a:bodyPr wrap="square" lIns="0" tIns="0" rIns="0" bIns="0" rtlCol="0" anchor="ctr"/>
          <a:lstStyle/>
          <a:p>
            <a:pPr marL="0" indent="0">
              <a:buNone/>
            </a:pPr>
            <a:r>
              <a:rPr lang="en-US" sz="1450" b="1" dirty="0" err="1">
                <a:latin typeface="Segoe UI"/>
                <a:ea typeface="Segoe UI" pitchFamily="34" charset="-122"/>
                <a:cs typeface="Segoe UI"/>
              </a:rPr>
              <a:t>Tổng</a:t>
            </a:r>
            <a:r>
              <a:rPr lang="en-US" sz="1450" b="1" dirty="0">
                <a:latin typeface="Segoe UI"/>
                <a:ea typeface="Segoe UI" pitchFamily="34" charset="-122"/>
                <a:cs typeface="Segoe UI"/>
              </a:rPr>
              <a:t> </a:t>
            </a:r>
            <a:r>
              <a:rPr lang="en-US" sz="1450" b="1" dirty="0" err="1">
                <a:latin typeface="Segoe UI"/>
                <a:ea typeface="Segoe UI" pitchFamily="34" charset="-122"/>
                <a:cs typeface="Segoe UI"/>
              </a:rPr>
              <a:t>thời</a:t>
            </a:r>
            <a:r>
              <a:rPr lang="en-US" sz="1450" b="1" dirty="0">
                <a:latin typeface="Segoe UI"/>
                <a:ea typeface="Segoe UI" pitchFamily="34" charset="-122"/>
                <a:cs typeface="Segoe UI"/>
              </a:rPr>
              <a:t> </a:t>
            </a:r>
            <a:r>
              <a:rPr lang="en-US" sz="1450" b="1" dirty="0" err="1">
                <a:latin typeface="Segoe UI"/>
                <a:ea typeface="Segoe UI" pitchFamily="34" charset="-122"/>
                <a:cs typeface="Segoe UI"/>
              </a:rPr>
              <a:t>lượng</a:t>
            </a:r>
            <a:r>
              <a:rPr lang="en-US" sz="1450" b="1" dirty="0">
                <a:latin typeface="Segoe UI"/>
                <a:ea typeface="Segoe UI" pitchFamily="34" charset="-122"/>
                <a:cs typeface="Segoe UI"/>
              </a:rPr>
              <a:t> 08 </a:t>
            </a:r>
            <a:r>
              <a:rPr lang="en-US" sz="1450" b="1" dirty="0" err="1">
                <a:latin typeface="Segoe UI"/>
                <a:ea typeface="Segoe UI" pitchFamily="34" charset="-122"/>
                <a:cs typeface="Segoe UI"/>
              </a:rPr>
              <a:t>tháng</a:t>
            </a:r>
            <a:r>
              <a:rPr lang="en-US" sz="1450" b="1" dirty="0">
                <a:latin typeface="Segoe UI"/>
                <a:ea typeface="Segoe UI" pitchFamily="34" charset="-122"/>
                <a:cs typeface="Segoe UI"/>
              </a:rPr>
              <a:t> + 02 </a:t>
            </a:r>
            <a:r>
              <a:rPr lang="en-US" sz="1450" b="1" dirty="0" err="1">
                <a:latin typeface="Segoe UI"/>
                <a:ea typeface="Segoe UI" pitchFamily="34" charset="-122"/>
                <a:cs typeface="Segoe UI"/>
              </a:rPr>
              <a:t>tháng</a:t>
            </a:r>
            <a:r>
              <a:rPr lang="en-US" sz="1450" b="1" dirty="0">
                <a:latin typeface="Segoe UI"/>
                <a:ea typeface="Segoe UI" pitchFamily="34" charset="-122"/>
                <a:cs typeface="Segoe UI"/>
              </a:rPr>
              <a:t> </a:t>
            </a:r>
            <a:r>
              <a:rPr lang="en-US" sz="1450" b="1" dirty="0" err="1">
                <a:latin typeface="Segoe UI"/>
                <a:ea typeface="Segoe UI" pitchFamily="34" charset="-122"/>
                <a:cs typeface="Segoe UI"/>
              </a:rPr>
              <a:t>hỗ</a:t>
            </a:r>
            <a:r>
              <a:rPr lang="en-US" sz="1450" b="1" dirty="0">
                <a:latin typeface="Segoe UI"/>
                <a:ea typeface="Segoe UI" pitchFamily="34" charset="-122"/>
                <a:cs typeface="Segoe UI"/>
              </a:rPr>
              <a:t> </a:t>
            </a:r>
            <a:r>
              <a:rPr lang="en-US" sz="1450" b="1" dirty="0" err="1">
                <a:latin typeface="Segoe UI"/>
                <a:ea typeface="Segoe UI" pitchFamily="34" charset="-122"/>
                <a:cs typeface="Segoe UI"/>
              </a:rPr>
              <a:t>trợ</a:t>
            </a:r>
            <a:r>
              <a:rPr lang="en-US" sz="1450" b="1" dirty="0">
                <a:latin typeface="Segoe UI"/>
                <a:ea typeface="Segoe UI" pitchFamily="34" charset="-122"/>
                <a:cs typeface="Segoe UI"/>
              </a:rPr>
              <a:t> Go-Live</a:t>
            </a:r>
            <a:endParaRPr lang="en-US" sz="1450" b="1">
              <a:latin typeface="Segoe UI"/>
              <a:cs typeface="Segoe UI"/>
            </a:endParaRPr>
          </a:p>
        </p:txBody>
      </p:sp>
      <p:sp>
        <p:nvSpPr>
          <p:cNvPr id="9" name="Truc thoi gian">
            <a:extLst>
              <a:ext uri="{C183D7F6-B498-43B3-948B-1728B52AA6E4}">
                <adec:decorative xmlns:adec="http://schemas.microsoft.com/office/drawing/2017/decorative" val="1"/>
              </a:ext>
            </a:extLst>
          </p:cNvPr>
          <p:cNvSpPr/>
          <p:nvPr/>
        </p:nvSpPr>
        <p:spPr>
          <a:xfrm>
            <a:off x="3709425" y="1689110"/>
            <a:ext cx="7680960" cy="0"/>
          </a:xfrm>
          <a:prstGeom prst="line">
            <a:avLst/>
          </a:prstGeom>
          <a:noFill/>
          <a:ln w="16933">
            <a:solidFill>
              <a:srgbClr val="D8E0E8"/>
            </a:solidFill>
            <a:prstDash val="solid"/>
          </a:ln>
        </p:spPr>
      </p:sp>
      <p:sp>
        <p:nvSpPr>
          <p:cNvPr id="600" name="Truc thang 1"/>
          <p:cNvSpPr/>
          <p:nvPr/>
        </p:nvSpPr>
        <p:spPr>
          <a:xfrm>
            <a:off x="370942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08/2026</a:t>
            </a:r>
            <a:endParaRPr lang="en-US" sz="1000"/>
          </a:p>
        </p:txBody>
      </p:sp>
      <p:sp>
        <p:nvSpPr>
          <p:cNvPr id="601" name="Truc thang 2"/>
          <p:cNvSpPr/>
          <p:nvPr/>
        </p:nvSpPr>
        <p:spPr>
          <a:xfrm>
            <a:off x="434950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09/2026</a:t>
            </a:r>
            <a:endParaRPr lang="en-US" sz="1000"/>
          </a:p>
        </p:txBody>
      </p:sp>
      <p:sp>
        <p:nvSpPr>
          <p:cNvPr id="602" name="Truc thang 3"/>
          <p:cNvSpPr/>
          <p:nvPr/>
        </p:nvSpPr>
        <p:spPr>
          <a:xfrm>
            <a:off x="498958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10/2026</a:t>
            </a:r>
            <a:endParaRPr lang="en-US" sz="1000"/>
          </a:p>
        </p:txBody>
      </p:sp>
      <p:sp>
        <p:nvSpPr>
          <p:cNvPr id="603" name="Truc thang 4"/>
          <p:cNvSpPr/>
          <p:nvPr/>
        </p:nvSpPr>
        <p:spPr>
          <a:xfrm>
            <a:off x="562966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11/2026</a:t>
            </a:r>
            <a:endParaRPr lang="en-US" sz="1000"/>
          </a:p>
        </p:txBody>
      </p:sp>
      <p:sp>
        <p:nvSpPr>
          <p:cNvPr id="604" name="Truc thang 5"/>
          <p:cNvSpPr/>
          <p:nvPr/>
        </p:nvSpPr>
        <p:spPr>
          <a:xfrm>
            <a:off x="626974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12/2026</a:t>
            </a:r>
            <a:endParaRPr lang="en-US" sz="1000"/>
          </a:p>
        </p:txBody>
      </p:sp>
      <p:sp>
        <p:nvSpPr>
          <p:cNvPr id="605" name="Truc thang 6"/>
          <p:cNvSpPr/>
          <p:nvPr/>
        </p:nvSpPr>
        <p:spPr>
          <a:xfrm>
            <a:off x="690982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01/2027</a:t>
            </a:r>
            <a:endParaRPr lang="en-US" sz="1000"/>
          </a:p>
        </p:txBody>
      </p:sp>
      <p:sp>
        <p:nvSpPr>
          <p:cNvPr id="606" name="Truc thang 7"/>
          <p:cNvSpPr/>
          <p:nvPr/>
        </p:nvSpPr>
        <p:spPr>
          <a:xfrm>
            <a:off x="754990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02/2027</a:t>
            </a:r>
            <a:endParaRPr lang="en-US" sz="1000"/>
          </a:p>
        </p:txBody>
      </p:sp>
      <p:sp>
        <p:nvSpPr>
          <p:cNvPr id="607" name="Truc thang 8"/>
          <p:cNvSpPr/>
          <p:nvPr/>
        </p:nvSpPr>
        <p:spPr>
          <a:xfrm>
            <a:off x="818998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03/2027</a:t>
            </a:r>
            <a:endParaRPr lang="en-US" sz="1000"/>
          </a:p>
        </p:txBody>
      </p:sp>
      <p:sp>
        <p:nvSpPr>
          <p:cNvPr id="608" name="Truc thang 9"/>
          <p:cNvSpPr/>
          <p:nvPr/>
        </p:nvSpPr>
        <p:spPr>
          <a:xfrm>
            <a:off x="883006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04/2027</a:t>
            </a:r>
            <a:endParaRPr lang="en-US" sz="1000"/>
          </a:p>
        </p:txBody>
      </p:sp>
      <p:sp>
        <p:nvSpPr>
          <p:cNvPr id="609" name="Truc thang 10"/>
          <p:cNvSpPr/>
          <p:nvPr/>
        </p:nvSpPr>
        <p:spPr>
          <a:xfrm>
            <a:off x="9470145" y="1372118"/>
            <a:ext cx="640080" cy="316992"/>
          </a:xfrm>
          <a:prstGeom prst="rect">
            <a:avLst/>
          </a:prstGeom>
          <a:noFill/>
          <a:ln/>
        </p:spPr>
        <p:txBody>
          <a:bodyPr wrap="square" lIns="0" tIns="0" rIns="0" bIns="0" rtlCol="0" anchor="ctr"/>
          <a:lstStyle/>
          <a:p>
            <a:pPr marL="0" indent="0">
              <a:buNone/>
            </a:pPr>
            <a:r>
              <a:rPr lang="en-US" sz="1000">
                <a:solidFill>
                  <a:srgbClr val="5B6B7A"/>
                </a:solidFill>
                <a:latin typeface="Segoe UI" pitchFamily="34" charset="0"/>
                <a:ea typeface="Segoe UI" pitchFamily="34" charset="-122"/>
                <a:cs typeface="Segoe UI" pitchFamily="34" charset="-120"/>
              </a:rPr>
              <a:t>05/2027</a:t>
            </a:r>
            <a:endParaRPr lang="en-US" sz="1000"/>
          </a:p>
        </p:txBody>
      </p:sp>
      <p:sp>
        <p:nvSpPr>
          <p:cNvPr id="14" name="Nen dong">
            <a:extLst>
              <a:ext uri="{C183D7F6-B498-43B3-948B-1728B52AA6E4}">
                <adec:decorative xmlns:adec="http://schemas.microsoft.com/office/drawing/2017/decorative" val="1"/>
              </a:ext>
            </a:extLst>
          </p:cNvPr>
          <p:cNvSpPr/>
          <p:nvPr/>
        </p:nvSpPr>
        <p:spPr>
          <a:xfrm>
            <a:off x="234705" y="1932950"/>
            <a:ext cx="11155680" cy="487680"/>
          </a:xfrm>
          <a:prstGeom prst="rect">
            <a:avLst/>
          </a:prstGeom>
          <a:solidFill>
            <a:srgbClr val="F2F5F8"/>
          </a:solidFill>
          <a:ln w="8467">
            <a:solidFill>
              <a:srgbClr val="FFFFFF"/>
            </a:solidFill>
            <a:prstDash val="solid"/>
          </a:ln>
        </p:spPr>
      </p:sp>
      <p:sp>
        <p:nvSpPr>
          <p:cNvPr id="15" name="Vach giai doan">
            <a:extLst>
              <a:ext uri="{C183D7F6-B498-43B3-948B-1728B52AA6E4}">
                <adec:decorative xmlns:adec="http://schemas.microsoft.com/office/drawing/2017/decorative" val="1"/>
              </a:ext>
            </a:extLst>
          </p:cNvPr>
          <p:cNvSpPr/>
          <p:nvPr/>
        </p:nvSpPr>
        <p:spPr>
          <a:xfrm>
            <a:off x="234705" y="1932950"/>
            <a:ext cx="73152" cy="487680"/>
          </a:xfrm>
          <a:prstGeom prst="rect">
            <a:avLst/>
          </a:prstGeom>
          <a:solidFill>
            <a:srgbClr val="0072BC"/>
          </a:solidFill>
          <a:ln w="16933">
            <a:solidFill>
              <a:srgbClr val="0072BC"/>
            </a:solidFill>
            <a:prstDash val="solid"/>
          </a:ln>
        </p:spPr>
      </p:sp>
      <p:sp>
        <p:nvSpPr>
          <p:cNvPr id="16" name="Text 14"/>
          <p:cNvSpPr/>
          <p:nvPr/>
        </p:nvSpPr>
        <p:spPr>
          <a:xfrm>
            <a:off x="441969" y="1957334"/>
            <a:ext cx="2438400" cy="268224"/>
          </a:xfrm>
          <a:prstGeom prst="rect">
            <a:avLst/>
          </a:prstGeom>
          <a:noFill/>
          <a:ln/>
        </p:spPr>
        <p:txBody>
          <a:bodyPr wrap="square" lIns="0" tIns="0" rIns="0" bIns="0" rtlCol="0" anchor="ctr"/>
          <a:lstStyle/>
          <a:p>
            <a:pPr marL="0" indent="0">
              <a:buNone/>
            </a:pPr>
            <a:r>
              <a:rPr lang="en-US" sz="1250" b="1">
                <a:solidFill>
                  <a:srgbClr val="13334C"/>
                </a:solidFill>
                <a:latin typeface="Segoe UI" pitchFamily="34" charset="0"/>
                <a:ea typeface="Segoe UI" pitchFamily="34" charset="-122"/>
                <a:cs typeface="Segoe UI" pitchFamily="34" charset="-120"/>
              </a:rPr>
              <a:t>I. Chuẩn bị dự án</a:t>
            </a:r>
            <a:endParaRPr lang="en-US" sz="1250"/>
          </a:p>
        </p:txBody>
      </p:sp>
      <p:sp>
        <p:nvSpPr>
          <p:cNvPr id="17" name="Text 15"/>
          <p:cNvSpPr/>
          <p:nvPr/>
        </p:nvSpPr>
        <p:spPr>
          <a:xfrm>
            <a:off x="441969" y="2201174"/>
            <a:ext cx="3169920" cy="243840"/>
          </a:xfrm>
          <a:prstGeom prst="rect">
            <a:avLst/>
          </a:prstGeom>
          <a:noFill/>
          <a:ln/>
        </p:spPr>
        <p:txBody>
          <a:bodyPr wrap="square" lIns="0" tIns="0" rIns="0" bIns="0" rtlCol="0" anchor="ctr"/>
          <a:lstStyle/>
          <a:p>
            <a:r>
              <a:rPr lang="en-US" sz="1050">
                <a:solidFill>
                  <a:srgbClr val="5B6B7A"/>
                </a:solidFill>
                <a:latin typeface="Segoe UI"/>
                <a:ea typeface="Segoe UI" pitchFamily="34" charset="-122"/>
                <a:cs typeface="Segoe UI"/>
              </a:rPr>
              <a:t>22/07 – 10/08/2026 · 01 </a:t>
            </a:r>
            <a:r>
              <a:rPr lang="en-US" sz="1050" err="1">
                <a:solidFill>
                  <a:srgbClr val="5B6B7A"/>
                </a:solidFill>
                <a:latin typeface="Segoe UI"/>
                <a:ea typeface="Segoe UI" pitchFamily="34" charset="-122"/>
                <a:cs typeface="Segoe UI"/>
              </a:rPr>
              <a:t>tuần</a:t>
            </a:r>
            <a:r>
              <a:rPr lang="en-US" sz="1050">
                <a:solidFill>
                  <a:srgbClr val="5B6B7A"/>
                </a:solidFill>
                <a:latin typeface="Segoe UI"/>
                <a:ea typeface="Segoe UI" pitchFamily="34" charset="-122"/>
                <a:cs typeface="Segoe UI"/>
              </a:rPr>
              <a:t> </a:t>
            </a:r>
            <a:endParaRPr lang="en-US" sz="1050">
              <a:solidFill>
                <a:srgbClr val="5B6B7A"/>
              </a:solidFill>
              <a:latin typeface="Segoe UI"/>
              <a:ea typeface="Calibri"/>
              <a:cs typeface="Segoe UI"/>
            </a:endParaRPr>
          </a:p>
        </p:txBody>
      </p:sp>
      <p:sp>
        <p:nvSpPr>
          <p:cNvPr id="18" name="Thanh tien do">
            <a:extLst>
              <a:ext uri="{C183D7F6-B498-43B3-948B-1728B52AA6E4}">
                <adec:decorative xmlns:adec="http://schemas.microsoft.com/office/drawing/2017/decorative" val="1"/>
              </a:ext>
            </a:extLst>
          </p:cNvPr>
          <p:cNvSpPr/>
          <p:nvPr/>
        </p:nvSpPr>
        <p:spPr>
          <a:xfrm>
            <a:off x="3614175" y="2090303"/>
            <a:ext cx="261014" cy="239649"/>
          </a:xfrm>
          <a:prstGeom prst="rect">
            <a:avLst/>
          </a:prstGeom>
          <a:solidFill>
            <a:srgbClr val="0072BC"/>
          </a:solidFill>
          <a:ln w="16933">
            <a:solidFill>
              <a:srgbClr val="0072BC"/>
            </a:solidFill>
            <a:prstDash val="solid"/>
          </a:ln>
        </p:spPr>
      </p:sp>
      <p:sp>
        <p:nvSpPr>
          <p:cNvPr id="19" name="Nen dong">
            <a:extLst>
              <a:ext uri="{C183D7F6-B498-43B3-948B-1728B52AA6E4}">
                <adec:decorative xmlns:adec="http://schemas.microsoft.com/office/drawing/2017/decorative" val="1"/>
              </a:ext>
            </a:extLst>
          </p:cNvPr>
          <p:cNvSpPr/>
          <p:nvPr/>
        </p:nvSpPr>
        <p:spPr>
          <a:xfrm>
            <a:off x="234705" y="2566934"/>
            <a:ext cx="11155680" cy="487680"/>
          </a:xfrm>
          <a:prstGeom prst="rect">
            <a:avLst/>
          </a:prstGeom>
          <a:solidFill>
            <a:srgbClr val="FFFFFF"/>
          </a:solidFill>
          <a:ln w="8467">
            <a:solidFill>
              <a:srgbClr val="FFFFFF"/>
            </a:solidFill>
            <a:prstDash val="solid"/>
          </a:ln>
        </p:spPr>
      </p:sp>
      <p:sp>
        <p:nvSpPr>
          <p:cNvPr id="20" name="Vach giai doan">
            <a:extLst>
              <a:ext uri="{C183D7F6-B498-43B3-948B-1728B52AA6E4}">
                <adec:decorative xmlns:adec="http://schemas.microsoft.com/office/drawing/2017/decorative" val="1"/>
              </a:ext>
            </a:extLst>
          </p:cNvPr>
          <p:cNvSpPr/>
          <p:nvPr/>
        </p:nvSpPr>
        <p:spPr>
          <a:xfrm>
            <a:off x="234705" y="2566934"/>
            <a:ext cx="73152" cy="487680"/>
          </a:xfrm>
          <a:prstGeom prst="rect">
            <a:avLst/>
          </a:prstGeom>
          <a:solidFill>
            <a:srgbClr val="F37021"/>
          </a:solidFill>
          <a:ln w="16933">
            <a:solidFill>
              <a:srgbClr val="F37021"/>
            </a:solidFill>
            <a:prstDash val="solid"/>
          </a:ln>
        </p:spPr>
      </p:sp>
      <p:sp>
        <p:nvSpPr>
          <p:cNvPr id="21" name="Text 19"/>
          <p:cNvSpPr/>
          <p:nvPr/>
        </p:nvSpPr>
        <p:spPr>
          <a:xfrm>
            <a:off x="441969" y="2591318"/>
            <a:ext cx="2438400" cy="268224"/>
          </a:xfrm>
          <a:prstGeom prst="rect">
            <a:avLst/>
          </a:prstGeom>
          <a:noFill/>
          <a:ln/>
        </p:spPr>
        <p:txBody>
          <a:bodyPr wrap="square" lIns="0" tIns="0" rIns="0" bIns="0" rtlCol="0" anchor="ctr"/>
          <a:lstStyle/>
          <a:p>
            <a:pPr marL="0" indent="0">
              <a:buNone/>
            </a:pPr>
            <a:r>
              <a:rPr lang="en-US" sz="1250" b="1">
                <a:solidFill>
                  <a:srgbClr val="13334C"/>
                </a:solidFill>
                <a:latin typeface="Segoe UI" pitchFamily="34" charset="0"/>
                <a:ea typeface="Segoe UI" pitchFamily="34" charset="-122"/>
                <a:cs typeface="Segoe UI" pitchFamily="34" charset="-120"/>
              </a:rPr>
              <a:t>II. Phân tích &amp; thiết kế hệ thống</a:t>
            </a:r>
            <a:endParaRPr lang="en-US" sz="1250"/>
          </a:p>
        </p:txBody>
      </p:sp>
      <p:sp>
        <p:nvSpPr>
          <p:cNvPr id="22" name="Text 20"/>
          <p:cNvSpPr/>
          <p:nvPr/>
        </p:nvSpPr>
        <p:spPr>
          <a:xfrm>
            <a:off x="441969" y="2835158"/>
            <a:ext cx="3169920" cy="243840"/>
          </a:xfrm>
          <a:prstGeom prst="rect">
            <a:avLst/>
          </a:prstGeom>
          <a:noFill/>
          <a:ln/>
        </p:spPr>
        <p:txBody>
          <a:bodyPr wrap="square" lIns="0" tIns="0" rIns="0" bIns="0" rtlCol="0" anchor="ctr"/>
          <a:lstStyle/>
          <a:p>
            <a:pPr marL="0" indent="0">
              <a:buNone/>
            </a:pPr>
            <a:r>
              <a:rPr lang="en-US" sz="1050">
                <a:solidFill>
                  <a:srgbClr val="5B6B7A"/>
                </a:solidFill>
                <a:latin typeface="Segoe UI"/>
                <a:ea typeface="Segoe UI" pitchFamily="34" charset="-122"/>
                <a:cs typeface="Segoe UI"/>
              </a:rPr>
              <a:t>11/08 – 12/10/2026 · 09 </a:t>
            </a:r>
            <a:r>
              <a:rPr lang="en-US" sz="1050" err="1">
                <a:solidFill>
                  <a:srgbClr val="5B6B7A"/>
                </a:solidFill>
                <a:latin typeface="Segoe UI"/>
                <a:ea typeface="Segoe UI" pitchFamily="34" charset="-122"/>
                <a:cs typeface="Segoe UI"/>
              </a:rPr>
              <a:t>tuần</a:t>
            </a:r>
            <a:endParaRPr lang="en-US" sz="1050" err="1">
              <a:solidFill>
                <a:srgbClr val="5B6B7A"/>
              </a:solidFill>
              <a:latin typeface="Segoe UI"/>
              <a:cs typeface="Segoe UI"/>
            </a:endParaRPr>
          </a:p>
        </p:txBody>
      </p:sp>
      <p:sp>
        <p:nvSpPr>
          <p:cNvPr id="23" name="Thanh tien do">
            <a:extLst>
              <a:ext uri="{C183D7F6-B498-43B3-948B-1728B52AA6E4}">
                <adec:decorative xmlns:adec="http://schemas.microsoft.com/office/drawing/2017/decorative" val="1"/>
              </a:ext>
            </a:extLst>
          </p:cNvPr>
          <p:cNvSpPr/>
          <p:nvPr/>
        </p:nvSpPr>
        <p:spPr>
          <a:xfrm>
            <a:off x="3762032" y="2724287"/>
            <a:ext cx="1642579" cy="220599"/>
          </a:xfrm>
          <a:prstGeom prst="rect">
            <a:avLst/>
          </a:prstGeom>
          <a:solidFill>
            <a:srgbClr val="F37021"/>
          </a:solidFill>
          <a:ln w="16933">
            <a:solidFill>
              <a:srgbClr val="F37021"/>
            </a:solidFill>
            <a:prstDash val="solid"/>
          </a:ln>
        </p:spPr>
      </p:sp>
      <p:sp>
        <p:nvSpPr>
          <p:cNvPr id="24" name="Nen dong">
            <a:extLst>
              <a:ext uri="{C183D7F6-B498-43B3-948B-1728B52AA6E4}">
                <adec:decorative xmlns:adec="http://schemas.microsoft.com/office/drawing/2017/decorative" val="1"/>
              </a:ext>
            </a:extLst>
          </p:cNvPr>
          <p:cNvSpPr/>
          <p:nvPr/>
        </p:nvSpPr>
        <p:spPr>
          <a:xfrm>
            <a:off x="234705" y="3200918"/>
            <a:ext cx="11155680" cy="487680"/>
          </a:xfrm>
          <a:prstGeom prst="rect">
            <a:avLst/>
          </a:prstGeom>
          <a:solidFill>
            <a:srgbClr val="F2F5F8"/>
          </a:solidFill>
          <a:ln w="8467">
            <a:solidFill>
              <a:srgbClr val="FFFFFF"/>
            </a:solidFill>
            <a:prstDash val="solid"/>
          </a:ln>
        </p:spPr>
      </p:sp>
      <p:sp>
        <p:nvSpPr>
          <p:cNvPr id="25" name="Vach giai doan">
            <a:extLst>
              <a:ext uri="{C183D7F6-B498-43B3-948B-1728B52AA6E4}">
                <adec:decorative xmlns:adec="http://schemas.microsoft.com/office/drawing/2017/decorative" val="1"/>
              </a:ext>
            </a:extLst>
          </p:cNvPr>
          <p:cNvSpPr/>
          <p:nvPr/>
        </p:nvSpPr>
        <p:spPr>
          <a:xfrm>
            <a:off x="234705" y="3200918"/>
            <a:ext cx="73152" cy="487680"/>
          </a:xfrm>
          <a:prstGeom prst="rect">
            <a:avLst/>
          </a:prstGeom>
          <a:solidFill>
            <a:srgbClr val="0072BC"/>
          </a:solidFill>
          <a:ln w="16933">
            <a:solidFill>
              <a:srgbClr val="0072BC"/>
            </a:solidFill>
            <a:prstDash val="solid"/>
          </a:ln>
        </p:spPr>
      </p:sp>
      <p:sp>
        <p:nvSpPr>
          <p:cNvPr id="26" name="Text 24"/>
          <p:cNvSpPr/>
          <p:nvPr/>
        </p:nvSpPr>
        <p:spPr>
          <a:xfrm>
            <a:off x="441969" y="3225302"/>
            <a:ext cx="2438400" cy="268224"/>
          </a:xfrm>
          <a:prstGeom prst="rect">
            <a:avLst/>
          </a:prstGeom>
          <a:noFill/>
          <a:ln/>
        </p:spPr>
        <p:txBody>
          <a:bodyPr wrap="square" lIns="0" tIns="0" rIns="0" bIns="0" rtlCol="0" anchor="ctr"/>
          <a:lstStyle/>
          <a:p>
            <a:pPr marL="0" indent="0">
              <a:buNone/>
            </a:pPr>
            <a:r>
              <a:rPr lang="en-US" sz="1250" b="1">
                <a:solidFill>
                  <a:srgbClr val="13334C"/>
                </a:solidFill>
                <a:latin typeface="Segoe UI" pitchFamily="34" charset="0"/>
                <a:ea typeface="Segoe UI" pitchFamily="34" charset="-122"/>
                <a:cs typeface="Segoe UI" pitchFamily="34" charset="-120"/>
              </a:rPr>
              <a:t>III. Xây dựng hệ thống</a:t>
            </a:r>
            <a:endParaRPr lang="en-US" sz="1250"/>
          </a:p>
        </p:txBody>
      </p:sp>
      <p:sp>
        <p:nvSpPr>
          <p:cNvPr id="27" name="Text 25"/>
          <p:cNvSpPr/>
          <p:nvPr/>
        </p:nvSpPr>
        <p:spPr>
          <a:xfrm>
            <a:off x="441969" y="3469142"/>
            <a:ext cx="3169920" cy="243840"/>
          </a:xfrm>
          <a:prstGeom prst="rect">
            <a:avLst/>
          </a:prstGeom>
          <a:noFill/>
          <a:ln/>
        </p:spPr>
        <p:txBody>
          <a:bodyPr wrap="square" lIns="0" tIns="0" rIns="0" bIns="0" rtlCol="0" anchor="ctr"/>
          <a:lstStyle/>
          <a:p>
            <a:pPr marL="0" indent="0">
              <a:buNone/>
            </a:pPr>
            <a:r>
              <a:rPr lang="en-US" sz="1050">
                <a:solidFill>
                  <a:srgbClr val="5B6B7A"/>
                </a:solidFill>
                <a:latin typeface="Segoe UI"/>
                <a:ea typeface="Segoe UI" pitchFamily="34" charset="-122"/>
                <a:cs typeface="Segoe UI"/>
              </a:rPr>
              <a:t>13/10/2026 – 18/01/2027 · 14 tuần</a:t>
            </a:r>
            <a:endParaRPr lang="en-US" sz="1050">
              <a:solidFill>
                <a:srgbClr val="5B6B7A"/>
              </a:solidFill>
              <a:latin typeface="Segoe UI"/>
              <a:cs typeface="Segoe UI"/>
            </a:endParaRPr>
          </a:p>
        </p:txBody>
      </p:sp>
      <p:sp>
        <p:nvSpPr>
          <p:cNvPr id="28" name="Thanh tien do">
            <a:extLst>
              <a:ext uri="{C183D7F6-B498-43B3-948B-1728B52AA6E4}">
                <adec:decorative xmlns:adec="http://schemas.microsoft.com/office/drawing/2017/decorative" val="1"/>
              </a:ext>
            </a:extLst>
          </p:cNvPr>
          <p:cNvSpPr/>
          <p:nvPr/>
        </p:nvSpPr>
        <p:spPr>
          <a:xfrm>
            <a:off x="5481954" y="3310646"/>
            <a:ext cx="2019183" cy="268224"/>
          </a:xfrm>
          <a:prstGeom prst="rect">
            <a:avLst/>
          </a:prstGeom>
          <a:solidFill>
            <a:srgbClr val="0072BC"/>
          </a:solidFill>
          <a:ln w="16933">
            <a:solidFill>
              <a:srgbClr val="0072BC"/>
            </a:solidFill>
            <a:prstDash val="solid"/>
          </a:ln>
        </p:spPr>
      </p:sp>
      <p:sp>
        <p:nvSpPr>
          <p:cNvPr id="29" name="Nen dong">
            <a:extLst>
              <a:ext uri="{C183D7F6-B498-43B3-948B-1728B52AA6E4}">
                <adec:decorative xmlns:adec="http://schemas.microsoft.com/office/drawing/2017/decorative" val="1"/>
              </a:ext>
            </a:extLst>
          </p:cNvPr>
          <p:cNvSpPr/>
          <p:nvPr/>
        </p:nvSpPr>
        <p:spPr>
          <a:xfrm>
            <a:off x="234705" y="3834902"/>
            <a:ext cx="11155680" cy="487680"/>
          </a:xfrm>
          <a:prstGeom prst="rect">
            <a:avLst/>
          </a:prstGeom>
          <a:solidFill>
            <a:srgbClr val="FFFFFF"/>
          </a:solidFill>
          <a:ln w="8467">
            <a:solidFill>
              <a:srgbClr val="FFFFFF"/>
            </a:solidFill>
            <a:prstDash val="solid"/>
          </a:ln>
        </p:spPr>
      </p:sp>
      <p:sp>
        <p:nvSpPr>
          <p:cNvPr id="30" name="Vach giai doan">
            <a:extLst>
              <a:ext uri="{C183D7F6-B498-43B3-948B-1728B52AA6E4}">
                <adec:decorative xmlns:adec="http://schemas.microsoft.com/office/drawing/2017/decorative" val="1"/>
              </a:ext>
            </a:extLst>
          </p:cNvPr>
          <p:cNvSpPr/>
          <p:nvPr/>
        </p:nvSpPr>
        <p:spPr>
          <a:xfrm>
            <a:off x="234705" y="3834902"/>
            <a:ext cx="73152" cy="487680"/>
          </a:xfrm>
          <a:prstGeom prst="rect">
            <a:avLst/>
          </a:prstGeom>
          <a:solidFill>
            <a:srgbClr val="0072BC"/>
          </a:solidFill>
          <a:ln w="16933">
            <a:solidFill>
              <a:srgbClr val="0072BC"/>
            </a:solidFill>
            <a:prstDash val="solid"/>
          </a:ln>
        </p:spPr>
      </p:sp>
      <p:sp>
        <p:nvSpPr>
          <p:cNvPr id="31" name="Text 29"/>
          <p:cNvSpPr/>
          <p:nvPr/>
        </p:nvSpPr>
        <p:spPr>
          <a:xfrm>
            <a:off x="441969" y="3859286"/>
            <a:ext cx="2438400" cy="268224"/>
          </a:xfrm>
          <a:prstGeom prst="rect">
            <a:avLst/>
          </a:prstGeom>
          <a:noFill/>
          <a:ln/>
        </p:spPr>
        <p:txBody>
          <a:bodyPr wrap="square" lIns="0" tIns="0" rIns="0" bIns="0" rtlCol="0" anchor="ctr"/>
          <a:lstStyle/>
          <a:p>
            <a:pPr marL="0" indent="0">
              <a:buNone/>
            </a:pPr>
            <a:r>
              <a:rPr lang="en-US" sz="1250" b="1">
                <a:solidFill>
                  <a:srgbClr val="13334C"/>
                </a:solidFill>
                <a:latin typeface="Segoe UI" pitchFamily="34" charset="0"/>
                <a:ea typeface="Segoe UI" pitchFamily="34" charset="-122"/>
                <a:cs typeface="Segoe UI" pitchFamily="34" charset="-120"/>
              </a:rPr>
              <a:t>IV. Triển khai &amp; UAT</a:t>
            </a:r>
            <a:endParaRPr lang="en-US" sz="1250"/>
          </a:p>
        </p:txBody>
      </p:sp>
      <p:sp>
        <p:nvSpPr>
          <p:cNvPr id="32" name="Text 30"/>
          <p:cNvSpPr/>
          <p:nvPr/>
        </p:nvSpPr>
        <p:spPr>
          <a:xfrm>
            <a:off x="441969" y="4103126"/>
            <a:ext cx="3169920" cy="243840"/>
          </a:xfrm>
          <a:prstGeom prst="rect">
            <a:avLst/>
          </a:prstGeom>
          <a:noFill/>
          <a:ln/>
        </p:spPr>
        <p:txBody>
          <a:bodyPr wrap="square" lIns="0" tIns="0" rIns="0" bIns="0" rtlCol="0" anchor="ctr"/>
          <a:lstStyle/>
          <a:p>
            <a:pPr marL="0" indent="0">
              <a:buNone/>
            </a:pPr>
            <a:r>
              <a:rPr lang="en-US" sz="1050">
                <a:solidFill>
                  <a:srgbClr val="5B6B7A"/>
                </a:solidFill>
                <a:latin typeface="Segoe UI"/>
                <a:ea typeface="Segoe UI" pitchFamily="34" charset="-122"/>
                <a:cs typeface="Segoe UI"/>
              </a:rPr>
              <a:t>19/01 – 29/03/2027 · 10 </a:t>
            </a:r>
            <a:r>
              <a:rPr lang="en-US" sz="1050" err="1">
                <a:solidFill>
                  <a:srgbClr val="5B6B7A"/>
                </a:solidFill>
                <a:latin typeface="Segoe UI"/>
                <a:ea typeface="Segoe UI" pitchFamily="34" charset="-122"/>
                <a:cs typeface="Segoe UI"/>
              </a:rPr>
              <a:t>tuần</a:t>
            </a:r>
            <a:endParaRPr lang="en-US" sz="1050" err="1">
              <a:solidFill>
                <a:srgbClr val="5B6B7A"/>
              </a:solidFill>
              <a:latin typeface="Segoe UI"/>
              <a:cs typeface="Segoe UI"/>
            </a:endParaRPr>
          </a:p>
        </p:txBody>
      </p:sp>
      <p:sp>
        <p:nvSpPr>
          <p:cNvPr id="33" name="Thanh tien do">
            <a:extLst>
              <a:ext uri="{C183D7F6-B498-43B3-948B-1728B52AA6E4}">
                <adec:decorative xmlns:adec="http://schemas.microsoft.com/office/drawing/2017/decorative" val="1"/>
              </a:ext>
            </a:extLst>
          </p:cNvPr>
          <p:cNvSpPr/>
          <p:nvPr/>
        </p:nvSpPr>
        <p:spPr>
          <a:xfrm>
            <a:off x="7549905" y="3944630"/>
            <a:ext cx="1428340" cy="268224"/>
          </a:xfrm>
          <a:prstGeom prst="rect">
            <a:avLst/>
          </a:prstGeom>
          <a:solidFill>
            <a:srgbClr val="0072BC"/>
          </a:solidFill>
          <a:ln w="16933">
            <a:solidFill>
              <a:srgbClr val="0072BC"/>
            </a:solidFill>
            <a:prstDash val="solid"/>
          </a:ln>
        </p:spPr>
      </p:sp>
      <p:sp>
        <p:nvSpPr>
          <p:cNvPr id="34" name="Nen dong">
            <a:extLst>
              <a:ext uri="{C183D7F6-B498-43B3-948B-1728B52AA6E4}">
                <adec:decorative xmlns:adec="http://schemas.microsoft.com/office/drawing/2017/decorative" val="1"/>
              </a:ext>
            </a:extLst>
          </p:cNvPr>
          <p:cNvSpPr/>
          <p:nvPr/>
        </p:nvSpPr>
        <p:spPr>
          <a:xfrm>
            <a:off x="234705" y="4468886"/>
            <a:ext cx="11155680" cy="487680"/>
          </a:xfrm>
          <a:prstGeom prst="rect">
            <a:avLst/>
          </a:prstGeom>
          <a:solidFill>
            <a:srgbClr val="F2F5F8"/>
          </a:solidFill>
          <a:ln w="8467">
            <a:solidFill>
              <a:srgbClr val="FFFFFF"/>
            </a:solidFill>
            <a:prstDash val="solid"/>
          </a:ln>
        </p:spPr>
      </p:sp>
      <p:sp>
        <p:nvSpPr>
          <p:cNvPr id="35" name="Vach giai doan">
            <a:extLst>
              <a:ext uri="{C183D7F6-B498-43B3-948B-1728B52AA6E4}">
                <adec:decorative xmlns:adec="http://schemas.microsoft.com/office/drawing/2017/decorative" val="1"/>
              </a:ext>
            </a:extLst>
          </p:cNvPr>
          <p:cNvSpPr/>
          <p:nvPr/>
        </p:nvSpPr>
        <p:spPr>
          <a:xfrm>
            <a:off x="234705" y="4468886"/>
            <a:ext cx="73152" cy="487680"/>
          </a:xfrm>
          <a:prstGeom prst="rect">
            <a:avLst/>
          </a:prstGeom>
          <a:solidFill>
            <a:srgbClr val="00A651"/>
          </a:solidFill>
          <a:ln w="16933">
            <a:solidFill>
              <a:srgbClr val="00A651"/>
            </a:solidFill>
            <a:prstDash val="solid"/>
          </a:ln>
        </p:spPr>
      </p:sp>
      <p:sp>
        <p:nvSpPr>
          <p:cNvPr id="36" name="Text 34"/>
          <p:cNvSpPr/>
          <p:nvPr/>
        </p:nvSpPr>
        <p:spPr>
          <a:xfrm>
            <a:off x="441969" y="4493270"/>
            <a:ext cx="2438400" cy="268224"/>
          </a:xfrm>
          <a:prstGeom prst="rect">
            <a:avLst/>
          </a:prstGeom>
          <a:noFill/>
          <a:ln/>
        </p:spPr>
        <p:txBody>
          <a:bodyPr wrap="square" lIns="0" tIns="0" rIns="0" bIns="0" rtlCol="0" anchor="ctr"/>
          <a:lstStyle/>
          <a:p>
            <a:pPr marL="0" indent="0">
              <a:buNone/>
            </a:pPr>
            <a:r>
              <a:rPr lang="en-US" sz="1250" b="1">
                <a:solidFill>
                  <a:srgbClr val="13334C"/>
                </a:solidFill>
                <a:latin typeface="Segoe UI" pitchFamily="34" charset="0"/>
                <a:ea typeface="Segoe UI" pitchFamily="34" charset="-122"/>
                <a:cs typeface="Segoe UI" pitchFamily="34" charset="-120"/>
              </a:rPr>
              <a:t>V. Go-Live &amp; hỗ trợ</a:t>
            </a:r>
            <a:endParaRPr lang="en-US" sz="1250"/>
          </a:p>
        </p:txBody>
      </p:sp>
      <p:sp>
        <p:nvSpPr>
          <p:cNvPr id="37" name="Text 35"/>
          <p:cNvSpPr/>
          <p:nvPr/>
        </p:nvSpPr>
        <p:spPr>
          <a:xfrm>
            <a:off x="441969" y="4737110"/>
            <a:ext cx="3169920" cy="243840"/>
          </a:xfrm>
          <a:prstGeom prst="rect">
            <a:avLst/>
          </a:prstGeom>
          <a:noFill/>
          <a:ln/>
        </p:spPr>
        <p:txBody>
          <a:bodyPr wrap="square" lIns="0" tIns="0" rIns="0" bIns="0" rtlCol="0" anchor="ctr"/>
          <a:lstStyle/>
          <a:p>
            <a:pPr marL="0" indent="0">
              <a:buNone/>
            </a:pPr>
            <a:r>
              <a:rPr lang="en-US" sz="1050">
                <a:solidFill>
                  <a:srgbClr val="5B6B7A"/>
                </a:solidFill>
                <a:latin typeface="Segoe UI"/>
                <a:ea typeface="Segoe UI" pitchFamily="34" charset="-122"/>
                <a:cs typeface="Segoe UI"/>
              </a:rPr>
              <a:t>30/03 – 24/05/2027 · 08 </a:t>
            </a:r>
            <a:r>
              <a:rPr lang="en-US" sz="1050" err="1">
                <a:solidFill>
                  <a:srgbClr val="5B6B7A"/>
                </a:solidFill>
                <a:latin typeface="Segoe UI"/>
                <a:ea typeface="Segoe UI" pitchFamily="34" charset="-122"/>
                <a:cs typeface="Segoe UI"/>
              </a:rPr>
              <a:t>tuần</a:t>
            </a:r>
            <a:endParaRPr lang="en-US" sz="1050" err="1">
              <a:solidFill>
                <a:srgbClr val="5B6B7A"/>
              </a:solidFill>
              <a:latin typeface="Segoe UI"/>
              <a:cs typeface="Segoe UI"/>
            </a:endParaRPr>
          </a:p>
        </p:txBody>
      </p:sp>
      <p:sp>
        <p:nvSpPr>
          <p:cNvPr id="38" name="Thanh tien do">
            <a:extLst>
              <a:ext uri="{C183D7F6-B498-43B3-948B-1728B52AA6E4}">
                <adec:decorative xmlns:adec="http://schemas.microsoft.com/office/drawing/2017/decorative" val="1"/>
              </a:ext>
            </a:extLst>
          </p:cNvPr>
          <p:cNvSpPr/>
          <p:nvPr/>
        </p:nvSpPr>
        <p:spPr>
          <a:xfrm>
            <a:off x="9027013" y="4578614"/>
            <a:ext cx="1132919" cy="268224"/>
          </a:xfrm>
          <a:prstGeom prst="rect">
            <a:avLst/>
          </a:prstGeom>
          <a:solidFill>
            <a:srgbClr val="00A651"/>
          </a:solidFill>
          <a:ln w="16933">
            <a:solidFill>
              <a:srgbClr val="00A651"/>
            </a:solidFill>
            <a:prstDash val="solid"/>
          </a:ln>
        </p:spPr>
      </p:sp>
      <p:sp>
        <p:nvSpPr>
          <p:cNvPr id="39" name="Nen dong">
            <a:extLst>
              <a:ext uri="{C183D7F6-B498-43B3-948B-1728B52AA6E4}">
                <adec:decorative xmlns:adec="http://schemas.microsoft.com/office/drawing/2017/decorative" val="1"/>
              </a:ext>
            </a:extLst>
          </p:cNvPr>
          <p:cNvSpPr/>
          <p:nvPr/>
        </p:nvSpPr>
        <p:spPr>
          <a:xfrm>
            <a:off x="234705" y="5102870"/>
            <a:ext cx="11155680" cy="487680"/>
          </a:xfrm>
          <a:prstGeom prst="rect">
            <a:avLst/>
          </a:prstGeom>
          <a:solidFill>
            <a:srgbClr val="FFFFFF"/>
          </a:solidFill>
          <a:ln w="8467">
            <a:solidFill>
              <a:srgbClr val="FFFFFF"/>
            </a:solidFill>
            <a:prstDash val="solid"/>
          </a:ln>
        </p:spPr>
      </p:sp>
      <p:sp>
        <p:nvSpPr>
          <p:cNvPr id="40" name="Vach giai doan">
            <a:extLst>
              <a:ext uri="{C183D7F6-B498-43B3-948B-1728B52AA6E4}">
                <adec:decorative xmlns:adec="http://schemas.microsoft.com/office/drawing/2017/decorative" val="1"/>
              </a:ext>
            </a:extLst>
          </p:cNvPr>
          <p:cNvSpPr/>
          <p:nvPr/>
        </p:nvSpPr>
        <p:spPr>
          <a:xfrm>
            <a:off x="234705" y="5102870"/>
            <a:ext cx="73152" cy="487680"/>
          </a:xfrm>
          <a:prstGeom prst="rect">
            <a:avLst/>
          </a:prstGeom>
          <a:solidFill>
            <a:srgbClr val="9AA9B6"/>
          </a:solidFill>
          <a:ln w="16933">
            <a:solidFill>
              <a:srgbClr val="9AA9B6"/>
            </a:solidFill>
            <a:prstDash val="solid"/>
          </a:ln>
        </p:spPr>
      </p:sp>
      <p:sp>
        <p:nvSpPr>
          <p:cNvPr id="41" name="Text 39"/>
          <p:cNvSpPr/>
          <p:nvPr/>
        </p:nvSpPr>
        <p:spPr>
          <a:xfrm>
            <a:off x="441969" y="5127254"/>
            <a:ext cx="2438400" cy="268224"/>
          </a:xfrm>
          <a:prstGeom prst="rect">
            <a:avLst/>
          </a:prstGeom>
          <a:noFill/>
          <a:ln/>
        </p:spPr>
        <p:txBody>
          <a:bodyPr wrap="square" lIns="0" tIns="0" rIns="0" bIns="0" rtlCol="0" anchor="ctr"/>
          <a:lstStyle/>
          <a:p>
            <a:pPr marL="0" indent="0">
              <a:buNone/>
            </a:pPr>
            <a:r>
              <a:rPr lang="en-US" sz="1250" b="1">
                <a:solidFill>
                  <a:srgbClr val="13334C"/>
                </a:solidFill>
                <a:latin typeface="Segoe UI" pitchFamily="34" charset="0"/>
                <a:ea typeface="Segoe UI" pitchFamily="34" charset="-122"/>
                <a:cs typeface="Segoe UI" pitchFamily="34" charset="-120"/>
              </a:rPr>
              <a:t>VI. Bảo hành hệ thống</a:t>
            </a:r>
            <a:endParaRPr lang="en-US" sz="1250"/>
          </a:p>
        </p:txBody>
      </p:sp>
      <p:sp>
        <p:nvSpPr>
          <p:cNvPr id="42" name="Text 40"/>
          <p:cNvSpPr/>
          <p:nvPr/>
        </p:nvSpPr>
        <p:spPr>
          <a:xfrm>
            <a:off x="441969" y="5371094"/>
            <a:ext cx="3169920" cy="243840"/>
          </a:xfrm>
          <a:prstGeom prst="rect">
            <a:avLst/>
          </a:prstGeom>
          <a:noFill/>
          <a:ln/>
        </p:spPr>
        <p:txBody>
          <a:bodyPr wrap="square" lIns="0" tIns="0" rIns="0" bIns="0" rtlCol="0" anchor="ctr"/>
          <a:lstStyle/>
          <a:p>
            <a:pPr marL="0" indent="0">
              <a:buNone/>
            </a:pPr>
            <a:r>
              <a:rPr lang="en-US" sz="1050">
                <a:solidFill>
                  <a:srgbClr val="5B6B7A"/>
                </a:solidFill>
                <a:latin typeface="Segoe UI"/>
                <a:ea typeface="Segoe UI" pitchFamily="34" charset="-122"/>
                <a:cs typeface="Segoe UI"/>
              </a:rPr>
              <a:t>Từ 05/2027 · 06 tháng</a:t>
            </a:r>
            <a:endParaRPr lang="en-US" sz="1050">
              <a:solidFill>
                <a:srgbClr val="5B6B7A"/>
              </a:solidFill>
              <a:latin typeface="Segoe UI"/>
              <a:cs typeface="Segoe UI"/>
            </a:endParaRPr>
          </a:p>
        </p:txBody>
      </p:sp>
      <p:sp>
        <p:nvSpPr>
          <p:cNvPr id="43" name="Thanh tien do">
            <a:extLst>
              <a:ext uri="{C183D7F6-B498-43B3-948B-1728B52AA6E4}">
                <adec:decorative xmlns:adec="http://schemas.microsoft.com/office/drawing/2017/decorative" val="1"/>
              </a:ext>
            </a:extLst>
          </p:cNvPr>
          <p:cNvSpPr/>
          <p:nvPr/>
        </p:nvSpPr>
        <p:spPr>
          <a:xfrm>
            <a:off x="10208698" y="5212598"/>
            <a:ext cx="1132919" cy="268224"/>
          </a:xfrm>
          <a:prstGeom prst="rect">
            <a:avLst/>
          </a:prstGeom>
          <a:solidFill>
            <a:srgbClr val="9AA9B6"/>
          </a:solidFill>
          <a:ln w="16933">
            <a:solidFill>
              <a:srgbClr val="9AA9B6"/>
            </a:solidFill>
            <a:prstDash val="solid"/>
          </a:ln>
        </p:spPr>
      </p:sp>
      <p:sp>
        <p:nvSpPr>
          <p:cNvPr id="45" name="Text 43"/>
          <p:cNvSpPr/>
          <p:nvPr/>
        </p:nvSpPr>
        <p:spPr>
          <a:xfrm>
            <a:off x="3175292" y="5845402"/>
            <a:ext cx="1828800" cy="292608"/>
          </a:xfrm>
          <a:prstGeom prst="rect">
            <a:avLst/>
          </a:prstGeom>
          <a:noFill/>
          <a:ln/>
        </p:spPr>
        <p:txBody>
          <a:bodyPr wrap="square" lIns="0" tIns="0" rIns="0" bIns="0" rtlCol="0" anchor="ctr"/>
          <a:lstStyle/>
          <a:p>
            <a:pPr marL="0" indent="0" algn="ctr">
              <a:buNone/>
            </a:pPr>
            <a:r>
              <a:rPr lang="en-US" sz="1150" b="1" dirty="0" err="1">
                <a:solidFill>
                  <a:srgbClr val="C0392B"/>
                </a:solidFill>
                <a:latin typeface="Segoe UI"/>
                <a:ea typeface="Segoe UI" pitchFamily="34" charset="-122"/>
                <a:cs typeface="Segoe UI"/>
              </a:rPr>
              <a:t>Hôm</a:t>
            </a:r>
            <a:r>
              <a:rPr lang="en-US" sz="1150" b="1" dirty="0">
                <a:solidFill>
                  <a:srgbClr val="C0392B"/>
                </a:solidFill>
                <a:latin typeface="Segoe UI"/>
                <a:ea typeface="Segoe UI" pitchFamily="34" charset="-122"/>
                <a:cs typeface="Segoe UI"/>
              </a:rPr>
              <a:t> nay · 17/08/2026</a:t>
            </a:r>
            <a:endParaRPr lang="en-US" sz="1150" dirty="0"/>
          </a:p>
        </p:txBody>
      </p:sp>
      <p:sp>
        <p:nvSpPr>
          <p:cNvPr id="44" name="Duong moc hom nay">
            <a:extLst>
              <a:ext uri="{C183D7F6-B498-43B3-948B-1728B52AA6E4}">
                <adec:decorative xmlns:adec="http://schemas.microsoft.com/office/drawing/2017/decorative" val="1"/>
              </a:ext>
            </a:extLst>
          </p:cNvPr>
          <p:cNvSpPr/>
          <p:nvPr/>
        </p:nvSpPr>
        <p:spPr>
          <a:xfrm>
            <a:off x="4076992" y="1884816"/>
            <a:ext cx="0" cy="3901440"/>
          </a:xfrm>
          <a:prstGeom prst="line">
            <a:avLst/>
          </a:prstGeom>
          <a:ln>
            <a:solidFill>
              <a:srgbClr val="FF0000"/>
            </a:solidFill>
          </a:ln>
        </p:spPr>
        <p:style>
          <a:lnRef idx="3">
            <a:schemeClr val="accent2"/>
          </a:lnRef>
          <a:fillRef idx="0">
            <a:schemeClr val="accent2"/>
          </a:fillRef>
          <a:effectRef idx="2">
            <a:schemeClr val="accent2"/>
          </a:effectRef>
          <a:fontRef idx="minor">
            <a:schemeClr val="tx1"/>
          </a:fontRef>
        </p:style>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900" name="Nen noi dung"/>
          <p:cNvSpPr/>
          <p:nvPr/>
        </p:nvSpPr>
        <p:spPr>
          <a:xfrm>
            <a:off x="306560" y="926640"/>
            <a:ext cx="11314720" cy="5254336"/>
          </a:xfrm>
          <a:prstGeom prst="roundRect">
            <a:avLst>
              <a:gd name="adj" fmla="val 2500"/>
            </a:avLst>
          </a:prstGeom>
          <a:solidFill>
            <a:srgbClr val="FFFFFF"/>
          </a:solidFill>
          <a:ln>
            <a:noFill/>
          </a:ln>
        </p:spPr>
        <p:txBody>
          <a:bodyPr/>
          <a:lstStyle/>
          <a:p>
            <a:endParaRPr lang="en-US"/>
          </a:p>
        </p:txBody>
      </p:sp>
      <p:sp>
        <p:nvSpPr>
          <p:cNvPr id="6" name="Text 4"/>
          <p:cNvSpPr/>
          <p:nvPr/>
        </p:nvSpPr>
        <p:spPr>
          <a:xfrm>
            <a:off x="182760" y="210000"/>
            <a:ext cx="7100000" cy="460000"/>
          </a:xfrm>
          <a:prstGeom prst="rect">
            <a:avLst/>
          </a:prstGeom>
          <a:noFill/>
          <a:ln/>
        </p:spPr>
        <p:txBody>
          <a:bodyPr wrap="square" lIns="0" tIns="0" rIns="0" bIns="0" rtlCol="0" anchor="ctr"/>
          <a:lstStyle/>
          <a:p>
            <a:r>
              <a:rPr lang="en-US" sz="2800" b="1" dirty="0">
                <a:solidFill>
                  <a:srgbClr val="FFFFFF"/>
                </a:solidFill>
                <a:latin typeface="Segoe UI"/>
                <a:ea typeface="Segoe UI" pitchFamily="34" charset="-122"/>
                <a:cs typeface="Segoe UI"/>
              </a:rPr>
              <a:t>Báo </a:t>
            </a:r>
            <a:r>
              <a:rPr lang="en-US" sz="2800" b="1" dirty="0" err="1">
                <a:solidFill>
                  <a:srgbClr val="FFFFFF"/>
                </a:solidFill>
                <a:latin typeface="Segoe UI"/>
                <a:ea typeface="Segoe UI" pitchFamily="34" charset="-122"/>
                <a:cs typeface="Segoe UI"/>
              </a:rPr>
              <a:t>cáo</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công</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việc</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trong</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tuần</a:t>
            </a:r>
            <a:endParaRPr lang="en-US" sz="2800" dirty="0">
              <a:latin typeface="Segoe UI"/>
              <a:cs typeface="Segoe UI"/>
            </a:endParaRPr>
          </a:p>
        </p:txBody>
      </p:sp>
      <p:sp>
        <p:nvSpPr>
          <p:cNvPr id="8" name="Khung the">
            <a:extLst>
              <a:ext uri="{C183D7F6-B498-43B3-948B-1728B52AA6E4}">
                <adec:decorative xmlns:adec="http://schemas.microsoft.com/office/drawing/2017/decorative" val="1"/>
              </a:ext>
            </a:extLst>
          </p:cNvPr>
          <p:cNvSpPr/>
          <p:nvPr/>
        </p:nvSpPr>
        <p:spPr>
          <a:xfrm>
            <a:off x="182880" y="1087120"/>
            <a:ext cx="5486400" cy="2684272"/>
          </a:xfrm>
          <a:prstGeom prst="rect">
            <a:avLst/>
          </a:prstGeom>
          <a:solidFill>
            <a:srgbClr val="FFFFFF"/>
          </a:solidFill>
          <a:ln w="16933">
            <a:solidFill>
              <a:srgbClr val="D8E0E8"/>
            </a:solidFill>
            <a:prstDash val="solid"/>
          </a:ln>
        </p:spPr>
      </p:sp>
      <p:sp>
        <p:nvSpPr>
          <p:cNvPr id="9" name="Tieu de the">
            <a:extLst>
              <a:ext uri="{C183D7F6-B498-43B3-948B-1728B52AA6E4}">
                <adec:decorative xmlns:adec="http://schemas.microsoft.com/office/drawing/2017/decorative" val="1"/>
              </a:ext>
            </a:extLst>
          </p:cNvPr>
          <p:cNvSpPr/>
          <p:nvPr/>
        </p:nvSpPr>
        <p:spPr>
          <a:xfrm>
            <a:off x="182880" y="1107440"/>
            <a:ext cx="5486400" cy="438912"/>
          </a:xfrm>
          <a:prstGeom prst="rect">
            <a:avLst/>
          </a:prstGeom>
          <a:solidFill>
            <a:srgbClr val="00A651"/>
          </a:solidFill>
          <a:ln w="16933">
            <a:solidFill>
              <a:srgbClr val="00A651"/>
            </a:solidFill>
            <a:prstDash val="solid"/>
          </a:ln>
        </p:spPr>
      </p:sp>
      <p:sp>
        <p:nvSpPr>
          <p:cNvPr id="10" name="Text 8"/>
          <p:cNvSpPr/>
          <p:nvPr/>
        </p:nvSpPr>
        <p:spPr>
          <a:xfrm>
            <a:off x="312928" y="1107440"/>
            <a:ext cx="5145024" cy="438912"/>
          </a:xfrm>
          <a:prstGeom prst="rect">
            <a:avLst/>
          </a:prstGeom>
          <a:noFill/>
          <a:ln/>
        </p:spPr>
        <p:txBody>
          <a:bodyPr wrap="square" lIns="0" tIns="0" rIns="0" bIns="0" rtlCol="0" anchor="ctr"/>
          <a:lstStyle/>
          <a:p>
            <a:pPr marL="0" indent="0">
              <a:buNone/>
            </a:pPr>
            <a:r>
              <a:rPr lang="en-US" b="1" dirty="0" err="1">
                <a:solidFill>
                  <a:srgbClr val="FFFFFF"/>
                </a:solidFill>
                <a:latin typeface="Segoe UI"/>
                <a:ea typeface="Segoe UI" pitchFamily="34" charset="-122"/>
                <a:cs typeface="Segoe UI"/>
              </a:rPr>
              <a:t>Đã</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hoàn</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thành</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tuần</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trước</a:t>
            </a:r>
            <a:r>
              <a:rPr lang="en-US" b="1" dirty="0">
                <a:solidFill>
                  <a:srgbClr val="FFFFFF"/>
                </a:solidFill>
                <a:latin typeface="Segoe UI"/>
                <a:ea typeface="Segoe UI" pitchFamily="34" charset="-122"/>
                <a:cs typeface="Segoe UI"/>
              </a:rPr>
              <a:t> (10–14/08)</a:t>
            </a:r>
            <a:endParaRPr lang="en-US">
              <a:latin typeface="Segoe UI"/>
              <a:cs typeface="Segoe UI"/>
            </a:endParaRPr>
          </a:p>
        </p:txBody>
      </p:sp>
      <p:sp>
        <p:nvSpPr>
          <p:cNvPr id="11" name="Text 9"/>
          <p:cNvSpPr/>
          <p:nvPr/>
        </p:nvSpPr>
        <p:spPr>
          <a:xfrm>
            <a:off x="386080" y="1643888"/>
            <a:ext cx="5023104" cy="1828800"/>
          </a:xfrm>
          <a:prstGeom prst="rect">
            <a:avLst/>
          </a:prstGeom>
          <a:noFill/>
          <a:ln/>
        </p:spPr>
        <p:txBody>
          <a:bodyPr wrap="square" lIns="0" tIns="0" rIns="0" bIns="0" rtlCol="0" anchor="t"/>
          <a:lstStyle/>
          <a:p>
            <a:pPr marL="342900" indent="-342900">
              <a:spcAft>
                <a:spcPts val="500"/>
              </a:spcAft>
              <a:buSzPct val="100000"/>
              <a:buFont typeface="Arial"/>
              <a:buChar char="•"/>
            </a:pPr>
            <a:r>
              <a:rPr lang="en-US" sz="1400" dirty="0" err="1">
                <a:solidFill>
                  <a:srgbClr val="13334C"/>
                </a:solidFill>
                <a:latin typeface="Segoe UI"/>
                <a:ea typeface="Segoe UI" pitchFamily="34" charset="-122"/>
                <a:cs typeface="Segoe UI"/>
              </a:rPr>
              <a:t>Tạo</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tài</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liệu</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tổng</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quan</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cho</a:t>
            </a:r>
            <a:r>
              <a:rPr lang="en-US" sz="1400" dirty="0">
                <a:solidFill>
                  <a:srgbClr val="13334C"/>
                </a:solidFill>
                <a:latin typeface="Segoe UI"/>
                <a:ea typeface="Segoe UI" pitchFamily="34" charset="-122"/>
                <a:cs typeface="Segoe UI"/>
              </a:rPr>
              <a:t> D365 BC</a:t>
            </a:r>
          </a:p>
          <a:p>
            <a:pPr marL="342900" indent="-342900">
              <a:spcAft>
                <a:spcPts val="500"/>
              </a:spcAft>
              <a:buSzPct val="100000"/>
              <a:buFont typeface="Arial"/>
              <a:buChar char="•"/>
            </a:pPr>
            <a:r>
              <a:rPr lang="en-US" sz="1400" dirty="0" err="1">
                <a:solidFill>
                  <a:srgbClr val="13334C"/>
                </a:solidFill>
                <a:latin typeface="Segoe UI"/>
                <a:ea typeface="Segoe UI" pitchFamily="34" charset="-122"/>
                <a:cs typeface="Segoe UI"/>
              </a:rPr>
              <a:t>Khảo</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sát</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tại</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BTChem</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cho</a:t>
            </a:r>
            <a:r>
              <a:rPr lang="en-US" sz="1400" dirty="0">
                <a:solidFill>
                  <a:srgbClr val="13334C"/>
                </a:solidFill>
                <a:latin typeface="Segoe UI"/>
                <a:ea typeface="Segoe UI" pitchFamily="34" charset="-122"/>
                <a:cs typeface="Segoe UI"/>
              </a:rPr>
              <a:t> 4 </a:t>
            </a:r>
            <a:r>
              <a:rPr lang="en-US" sz="1400" dirty="0" err="1">
                <a:solidFill>
                  <a:srgbClr val="13334C"/>
                </a:solidFill>
                <a:latin typeface="Segoe UI"/>
                <a:ea typeface="Segoe UI" pitchFamily="34" charset="-122"/>
                <a:cs typeface="Segoe UI"/>
              </a:rPr>
              <a:t>phòng</a:t>
            </a:r>
            <a:r>
              <a:rPr lang="en-US" sz="1400" dirty="0">
                <a:solidFill>
                  <a:srgbClr val="13334C"/>
                </a:solidFill>
                <a:latin typeface="Segoe UI"/>
                <a:ea typeface="Segoe UI" pitchFamily="34" charset="-122"/>
                <a:cs typeface="Segoe UI"/>
              </a:rPr>
              <a:t> ban:</a:t>
            </a:r>
          </a:p>
          <a:p>
            <a:pPr marL="800100" lvl="1" indent="-342900">
              <a:spcAft>
                <a:spcPts val="500"/>
              </a:spcAft>
              <a:buSzPct val="100000"/>
              <a:buFont typeface="Courier New"/>
              <a:buChar char="o"/>
            </a:pPr>
            <a:r>
              <a:rPr lang="en-US" sz="1400" dirty="0">
                <a:solidFill>
                  <a:srgbClr val="13334C"/>
                </a:solidFill>
                <a:latin typeface="Segoe UI"/>
                <a:cs typeface="Segoe UI"/>
              </a:rPr>
              <a:t>Bán </a:t>
            </a:r>
            <a:r>
              <a:rPr lang="en-US" sz="1400" dirty="0" err="1">
                <a:solidFill>
                  <a:srgbClr val="13334C"/>
                </a:solidFill>
                <a:latin typeface="Segoe UI"/>
                <a:cs typeface="Segoe UI"/>
              </a:rPr>
              <a:t>hàng</a:t>
            </a:r>
            <a:r>
              <a:rPr lang="en-US" sz="1400" dirty="0">
                <a:solidFill>
                  <a:srgbClr val="13334C"/>
                </a:solidFill>
                <a:latin typeface="Segoe UI"/>
                <a:cs typeface="Segoe UI"/>
              </a:rPr>
              <a:t>(5 </a:t>
            </a:r>
            <a:r>
              <a:rPr lang="en-US" sz="1400" dirty="0" err="1">
                <a:solidFill>
                  <a:srgbClr val="13334C"/>
                </a:solidFill>
                <a:latin typeface="Segoe UI"/>
                <a:cs typeface="Segoe UI"/>
              </a:rPr>
              <a:t>quy</a:t>
            </a:r>
            <a:r>
              <a:rPr lang="en-US" sz="1400" dirty="0">
                <a:solidFill>
                  <a:srgbClr val="13334C"/>
                </a:solidFill>
                <a:latin typeface="Segoe UI"/>
                <a:cs typeface="Segoe UI"/>
              </a:rPr>
              <a:t> </a:t>
            </a:r>
            <a:r>
              <a:rPr lang="en-US" sz="1400" dirty="0" err="1">
                <a:solidFill>
                  <a:srgbClr val="13334C"/>
                </a:solidFill>
                <a:latin typeface="Segoe UI"/>
                <a:cs typeface="Segoe UI"/>
              </a:rPr>
              <a:t>trình</a:t>
            </a:r>
            <a:r>
              <a:rPr lang="en-US" sz="1400" dirty="0">
                <a:solidFill>
                  <a:srgbClr val="13334C"/>
                </a:solidFill>
                <a:latin typeface="Segoe UI"/>
                <a:cs typeface="Segoe UI"/>
              </a:rPr>
              <a:t>)</a:t>
            </a:r>
          </a:p>
          <a:p>
            <a:pPr marL="800100" lvl="1" indent="-342900">
              <a:spcAft>
                <a:spcPts val="500"/>
              </a:spcAft>
              <a:buSzPct val="100000"/>
              <a:buFont typeface="Courier New"/>
              <a:buChar char="o"/>
            </a:pPr>
            <a:r>
              <a:rPr lang="en-US" sz="1400" dirty="0" err="1">
                <a:solidFill>
                  <a:srgbClr val="13334C"/>
                </a:solidFill>
                <a:latin typeface="Segoe UI"/>
                <a:ea typeface="Segoe UI" pitchFamily="34" charset="-122"/>
                <a:cs typeface="Segoe UI"/>
              </a:rPr>
              <a:t>RnD</a:t>
            </a:r>
            <a:r>
              <a:rPr lang="en-US" sz="1400" dirty="0">
                <a:solidFill>
                  <a:srgbClr val="13334C"/>
                </a:solidFill>
                <a:latin typeface="Segoe UI"/>
                <a:ea typeface="Segoe UI" pitchFamily="34" charset="-122"/>
                <a:cs typeface="Segoe UI"/>
              </a:rPr>
              <a:t>(2 </a:t>
            </a:r>
            <a:r>
              <a:rPr lang="en-US" sz="1400" dirty="0" err="1">
                <a:solidFill>
                  <a:srgbClr val="13334C"/>
                </a:solidFill>
                <a:latin typeface="Segoe UI"/>
                <a:ea typeface="Segoe UI" pitchFamily="34" charset="-122"/>
                <a:cs typeface="Segoe UI"/>
              </a:rPr>
              <a:t>quy</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trình</a:t>
            </a:r>
            <a:r>
              <a:rPr lang="en-US" sz="1400" dirty="0">
                <a:solidFill>
                  <a:srgbClr val="13334C"/>
                </a:solidFill>
                <a:latin typeface="Segoe UI"/>
                <a:ea typeface="Segoe UI" pitchFamily="34" charset="-122"/>
                <a:cs typeface="Segoe UI"/>
              </a:rPr>
              <a:t>)</a:t>
            </a:r>
          </a:p>
          <a:p>
            <a:pPr marL="800100" lvl="1" indent="-342900">
              <a:spcAft>
                <a:spcPts val="500"/>
              </a:spcAft>
              <a:buSzPct val="100000"/>
              <a:buFont typeface="Courier New"/>
              <a:buChar char="o"/>
            </a:pPr>
            <a:r>
              <a:rPr lang="en-US" sz="1400" dirty="0" err="1">
                <a:solidFill>
                  <a:srgbClr val="13334C"/>
                </a:solidFill>
                <a:latin typeface="Segoe UI"/>
                <a:ea typeface="Segoe UI" pitchFamily="34" charset="-122"/>
                <a:cs typeface="Segoe UI"/>
              </a:rPr>
              <a:t>Sản</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xuất</a:t>
            </a:r>
            <a:r>
              <a:rPr lang="en-US" sz="1400" dirty="0">
                <a:solidFill>
                  <a:srgbClr val="13334C"/>
                </a:solidFill>
                <a:latin typeface="Segoe UI"/>
                <a:ea typeface="Segoe UI" pitchFamily="34" charset="-122"/>
                <a:cs typeface="Segoe UI"/>
              </a:rPr>
              <a:t>(4 </a:t>
            </a:r>
            <a:r>
              <a:rPr lang="en-US" sz="1400" dirty="0" err="1">
                <a:solidFill>
                  <a:srgbClr val="13334C"/>
                </a:solidFill>
                <a:latin typeface="Segoe UI"/>
                <a:ea typeface="Segoe UI" pitchFamily="34" charset="-122"/>
                <a:cs typeface="Segoe UI"/>
              </a:rPr>
              <a:t>quy</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trình</a:t>
            </a:r>
            <a:r>
              <a:rPr lang="en-US" sz="1400" dirty="0">
                <a:solidFill>
                  <a:srgbClr val="13334C"/>
                </a:solidFill>
                <a:latin typeface="Segoe UI"/>
                <a:ea typeface="Segoe UI" pitchFamily="34" charset="-122"/>
                <a:cs typeface="Segoe UI"/>
              </a:rPr>
              <a:t>)</a:t>
            </a:r>
          </a:p>
          <a:p>
            <a:pPr marL="800100" lvl="1" indent="-342900">
              <a:spcAft>
                <a:spcPts val="500"/>
              </a:spcAft>
              <a:buSzPct val="100000"/>
              <a:buFont typeface="Courier New"/>
              <a:buChar char="o"/>
            </a:pPr>
            <a:r>
              <a:rPr lang="en-US" sz="1400" dirty="0">
                <a:solidFill>
                  <a:srgbClr val="13334C"/>
                </a:solidFill>
                <a:latin typeface="Segoe UI"/>
                <a:ea typeface="Segoe UI" pitchFamily="34" charset="-122"/>
                <a:cs typeface="Segoe UI"/>
              </a:rPr>
              <a:t>Kho(4 </a:t>
            </a:r>
            <a:r>
              <a:rPr lang="en-US" sz="1400" dirty="0" err="1">
                <a:solidFill>
                  <a:srgbClr val="13334C"/>
                </a:solidFill>
                <a:latin typeface="Segoe UI"/>
                <a:ea typeface="Segoe UI" pitchFamily="34" charset="-122"/>
                <a:cs typeface="Segoe UI"/>
              </a:rPr>
              <a:t>quy</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trình</a:t>
            </a:r>
            <a:r>
              <a:rPr lang="en-US" sz="1400" dirty="0">
                <a:solidFill>
                  <a:srgbClr val="13334C"/>
                </a:solidFill>
                <a:latin typeface="Segoe UI"/>
                <a:ea typeface="Segoe UI" pitchFamily="34" charset="-122"/>
                <a:cs typeface="Segoe UI"/>
              </a:rPr>
              <a:t>)</a:t>
            </a:r>
            <a:endParaRPr lang="en-US" sz="1400">
              <a:latin typeface="Segoe UI"/>
              <a:cs typeface="Segoe UI"/>
            </a:endParaRPr>
          </a:p>
        </p:txBody>
      </p:sp>
      <p:sp>
        <p:nvSpPr>
          <p:cNvPr id="12" name="Khung the">
            <a:extLst>
              <a:ext uri="{C183D7F6-B498-43B3-948B-1728B52AA6E4}">
                <adec:decorative xmlns:adec="http://schemas.microsoft.com/office/drawing/2017/decorative" val="1"/>
              </a:ext>
            </a:extLst>
          </p:cNvPr>
          <p:cNvSpPr/>
          <p:nvPr/>
        </p:nvSpPr>
        <p:spPr>
          <a:xfrm>
            <a:off x="6096000" y="1076960"/>
            <a:ext cx="5486400" cy="2674112"/>
          </a:xfrm>
          <a:prstGeom prst="rect">
            <a:avLst/>
          </a:prstGeom>
          <a:solidFill>
            <a:srgbClr val="FFFFFF"/>
          </a:solidFill>
          <a:ln w="16933">
            <a:solidFill>
              <a:srgbClr val="D8E0E8"/>
            </a:solidFill>
            <a:prstDash val="solid"/>
          </a:ln>
        </p:spPr>
      </p:sp>
      <p:sp>
        <p:nvSpPr>
          <p:cNvPr id="13" name="Tieu de the">
            <a:extLst>
              <a:ext uri="{C183D7F6-B498-43B3-948B-1728B52AA6E4}">
                <adec:decorative xmlns:adec="http://schemas.microsoft.com/office/drawing/2017/decorative" val="1"/>
              </a:ext>
            </a:extLst>
          </p:cNvPr>
          <p:cNvSpPr/>
          <p:nvPr/>
        </p:nvSpPr>
        <p:spPr>
          <a:xfrm>
            <a:off x="6096000" y="1097280"/>
            <a:ext cx="5486400" cy="438912"/>
          </a:xfrm>
          <a:prstGeom prst="rect">
            <a:avLst/>
          </a:prstGeom>
          <a:solidFill>
            <a:srgbClr val="F37021"/>
          </a:solidFill>
          <a:ln w="16933">
            <a:solidFill>
              <a:srgbClr val="F37021"/>
            </a:solidFill>
            <a:prstDash val="solid"/>
          </a:ln>
        </p:spPr>
      </p:sp>
      <p:sp>
        <p:nvSpPr>
          <p:cNvPr id="14" name="Text 12"/>
          <p:cNvSpPr/>
          <p:nvPr/>
        </p:nvSpPr>
        <p:spPr>
          <a:xfrm>
            <a:off x="6195568" y="1087120"/>
            <a:ext cx="5145024" cy="438912"/>
          </a:xfrm>
          <a:prstGeom prst="rect">
            <a:avLst/>
          </a:prstGeom>
          <a:noFill/>
          <a:ln/>
        </p:spPr>
        <p:txBody>
          <a:bodyPr wrap="square" lIns="0" tIns="0" rIns="0" bIns="0" rtlCol="0" anchor="ctr"/>
          <a:lstStyle/>
          <a:p>
            <a:pPr marL="0" indent="0">
              <a:buNone/>
            </a:pPr>
            <a:r>
              <a:rPr lang="en-US" b="1" dirty="0" err="1">
                <a:solidFill>
                  <a:srgbClr val="FFFFFF"/>
                </a:solidFill>
                <a:latin typeface="Segoe UI"/>
                <a:ea typeface="Segoe UI" pitchFamily="34" charset="-122"/>
                <a:cs typeface="Segoe UI"/>
              </a:rPr>
              <a:t>Kế</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hoạch</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tuần</a:t>
            </a:r>
            <a:r>
              <a:rPr lang="en-US" b="1" dirty="0">
                <a:solidFill>
                  <a:srgbClr val="FFFFFF"/>
                </a:solidFill>
                <a:latin typeface="Segoe UI"/>
                <a:ea typeface="Segoe UI" pitchFamily="34" charset="-122"/>
                <a:cs typeface="Segoe UI"/>
              </a:rPr>
              <a:t> </a:t>
            </a:r>
            <a:r>
              <a:rPr lang="en-US" b="1" dirty="0" err="1">
                <a:solidFill>
                  <a:srgbClr val="FFFFFF"/>
                </a:solidFill>
                <a:latin typeface="Segoe UI"/>
                <a:ea typeface="Segoe UI" pitchFamily="34" charset="-122"/>
                <a:cs typeface="Segoe UI"/>
              </a:rPr>
              <a:t>này</a:t>
            </a:r>
            <a:r>
              <a:rPr lang="en-US" b="1" dirty="0">
                <a:solidFill>
                  <a:srgbClr val="FFFFFF"/>
                </a:solidFill>
                <a:latin typeface="Segoe UI"/>
                <a:ea typeface="Segoe UI" pitchFamily="34" charset="-122"/>
                <a:cs typeface="Segoe UI"/>
              </a:rPr>
              <a:t> (17–21/08)</a:t>
            </a:r>
            <a:endParaRPr lang="en-US">
              <a:latin typeface="Segoe UI"/>
              <a:cs typeface="Segoe UI"/>
            </a:endParaRPr>
          </a:p>
        </p:txBody>
      </p:sp>
      <p:sp>
        <p:nvSpPr>
          <p:cNvPr id="15" name="Text 13"/>
          <p:cNvSpPr/>
          <p:nvPr/>
        </p:nvSpPr>
        <p:spPr>
          <a:xfrm>
            <a:off x="6268720" y="1643888"/>
            <a:ext cx="4962144" cy="2011680"/>
          </a:xfrm>
          <a:prstGeom prst="rect">
            <a:avLst/>
          </a:prstGeom>
          <a:noFill/>
          <a:ln/>
        </p:spPr>
        <p:txBody>
          <a:bodyPr wrap="square" lIns="0" tIns="0" rIns="0" bIns="0" rtlCol="0" anchor="t"/>
          <a:lstStyle/>
          <a:p>
            <a:pPr marL="342900" indent="-342900">
              <a:spcAft>
                <a:spcPts val="500"/>
              </a:spcAft>
              <a:buSzPct val="100000"/>
              <a:buChar char="•"/>
            </a:pPr>
            <a:r>
              <a:rPr lang="en-US" sz="1400" dirty="0" err="1">
                <a:solidFill>
                  <a:srgbClr val="13334C"/>
                </a:solidFill>
                <a:latin typeface="Segoe UI"/>
                <a:cs typeface="Segoe UI"/>
              </a:rPr>
              <a:t>Thứ</a:t>
            </a:r>
            <a:r>
              <a:rPr lang="en-US" sz="1400" dirty="0">
                <a:solidFill>
                  <a:srgbClr val="13334C"/>
                </a:solidFill>
                <a:latin typeface="Segoe UI"/>
                <a:cs typeface="Segoe UI"/>
              </a:rPr>
              <a:t> 3 </a:t>
            </a:r>
            <a:r>
              <a:rPr lang="en-US" sz="1400" dirty="0" err="1">
                <a:solidFill>
                  <a:srgbClr val="13334C"/>
                </a:solidFill>
                <a:latin typeface="Segoe UI"/>
                <a:cs typeface="Segoe UI"/>
              </a:rPr>
              <a:t>gửi</a:t>
            </a:r>
            <a:r>
              <a:rPr lang="en-US" sz="1400" dirty="0">
                <a:solidFill>
                  <a:srgbClr val="13334C"/>
                </a:solidFill>
                <a:latin typeface="Segoe UI"/>
                <a:cs typeface="Segoe UI"/>
              </a:rPr>
              <a:t> </a:t>
            </a:r>
            <a:r>
              <a:rPr lang="en-US" sz="1400" dirty="0" err="1">
                <a:solidFill>
                  <a:srgbClr val="13334C"/>
                </a:solidFill>
                <a:latin typeface="Segoe UI"/>
                <a:cs typeface="Segoe UI"/>
              </a:rPr>
              <a:t>lại</a:t>
            </a:r>
            <a:r>
              <a:rPr lang="en-US" sz="1400" dirty="0">
                <a:solidFill>
                  <a:srgbClr val="13334C"/>
                </a:solidFill>
                <a:latin typeface="Segoe UI"/>
                <a:cs typeface="Segoe UI"/>
              </a:rPr>
              <a:t> </a:t>
            </a:r>
            <a:r>
              <a:rPr lang="en-US" sz="1400" dirty="0" err="1">
                <a:solidFill>
                  <a:srgbClr val="13334C"/>
                </a:solidFill>
                <a:latin typeface="Segoe UI"/>
                <a:cs typeface="Segoe UI"/>
              </a:rPr>
              <a:t>biên</a:t>
            </a:r>
            <a:r>
              <a:rPr lang="en-US" sz="1400" dirty="0">
                <a:solidFill>
                  <a:srgbClr val="13334C"/>
                </a:solidFill>
                <a:latin typeface="Segoe UI"/>
                <a:cs typeface="Segoe UI"/>
              </a:rPr>
              <a:t> </a:t>
            </a:r>
            <a:r>
              <a:rPr lang="en-US" sz="1400" dirty="0" err="1">
                <a:solidFill>
                  <a:srgbClr val="13334C"/>
                </a:solidFill>
                <a:latin typeface="Segoe UI"/>
                <a:cs typeface="Segoe UI"/>
              </a:rPr>
              <a:t>bản</a:t>
            </a:r>
            <a:r>
              <a:rPr lang="en-US" sz="1400" dirty="0">
                <a:solidFill>
                  <a:srgbClr val="13334C"/>
                </a:solidFill>
                <a:latin typeface="Segoe UI"/>
                <a:cs typeface="Segoe UI"/>
              </a:rPr>
              <a:t> </a:t>
            </a:r>
            <a:r>
              <a:rPr lang="en-US" sz="1400" dirty="0" err="1">
                <a:solidFill>
                  <a:srgbClr val="13334C"/>
                </a:solidFill>
                <a:latin typeface="Segoe UI"/>
                <a:cs typeface="Segoe UI"/>
              </a:rPr>
              <a:t>làm</a:t>
            </a:r>
            <a:r>
              <a:rPr lang="en-US" sz="1400" dirty="0">
                <a:solidFill>
                  <a:srgbClr val="13334C"/>
                </a:solidFill>
                <a:latin typeface="Segoe UI"/>
                <a:cs typeface="Segoe UI"/>
              </a:rPr>
              <a:t> </a:t>
            </a:r>
            <a:r>
              <a:rPr lang="en-US" sz="1400" dirty="0" err="1">
                <a:solidFill>
                  <a:srgbClr val="13334C"/>
                </a:solidFill>
                <a:latin typeface="Segoe UI"/>
                <a:cs typeface="Segoe UI"/>
              </a:rPr>
              <a:t>việc</a:t>
            </a:r>
            <a:r>
              <a:rPr lang="en-US" sz="1400" dirty="0">
                <a:solidFill>
                  <a:srgbClr val="13334C"/>
                </a:solidFill>
                <a:latin typeface="Segoe UI"/>
                <a:cs typeface="Segoe UI"/>
              </a:rPr>
              <a:t> </a:t>
            </a:r>
            <a:r>
              <a:rPr lang="en-US" sz="1400" dirty="0" err="1">
                <a:solidFill>
                  <a:srgbClr val="13334C"/>
                </a:solidFill>
                <a:latin typeface="Segoe UI"/>
                <a:cs typeface="Segoe UI"/>
              </a:rPr>
              <a:t>cho</a:t>
            </a:r>
            <a:r>
              <a:rPr lang="en-US" sz="1400" dirty="0">
                <a:solidFill>
                  <a:srgbClr val="13334C"/>
                </a:solidFill>
                <a:latin typeface="Segoe UI"/>
                <a:cs typeface="Segoe UI"/>
              </a:rPr>
              <a:t> </a:t>
            </a:r>
            <a:r>
              <a:rPr lang="en-US" sz="1400" dirty="0" err="1">
                <a:solidFill>
                  <a:srgbClr val="13334C"/>
                </a:solidFill>
                <a:latin typeface="Segoe UI"/>
                <a:cs typeface="Segoe UI"/>
              </a:rPr>
              <a:t>tuần</a:t>
            </a:r>
            <a:r>
              <a:rPr lang="en-US" sz="1400" dirty="0">
                <a:solidFill>
                  <a:srgbClr val="13334C"/>
                </a:solidFill>
                <a:latin typeface="Segoe UI"/>
                <a:cs typeface="Segoe UI"/>
              </a:rPr>
              <a:t> </a:t>
            </a:r>
            <a:r>
              <a:rPr lang="en-US" sz="1400" dirty="0" err="1">
                <a:solidFill>
                  <a:srgbClr val="13334C"/>
                </a:solidFill>
                <a:latin typeface="Segoe UI"/>
                <a:cs typeface="Segoe UI"/>
              </a:rPr>
              <a:t>rồi</a:t>
            </a:r>
            <a:r>
              <a:rPr lang="en-US" sz="1400" dirty="0">
                <a:solidFill>
                  <a:srgbClr val="13334C"/>
                </a:solidFill>
                <a:latin typeface="Segoe UI"/>
                <a:cs typeface="Segoe UI"/>
              </a:rPr>
              <a:t>.</a:t>
            </a:r>
            <a:endParaRPr lang="en-US" sz="1400" dirty="0">
              <a:latin typeface="Segoe UI"/>
              <a:cs typeface="Segoe UI"/>
            </a:endParaRPr>
          </a:p>
          <a:p>
            <a:pPr marL="342900" indent="-342900">
              <a:spcAft>
                <a:spcPts val="500"/>
              </a:spcAft>
              <a:buSzPct val="100000"/>
              <a:buFont typeface="Arial"/>
              <a:buChar char="•"/>
            </a:pPr>
            <a:r>
              <a:rPr lang="en-US" sz="1400" dirty="0">
                <a:solidFill>
                  <a:srgbClr val="13334C"/>
                </a:solidFill>
                <a:latin typeface="Segoe UI"/>
                <a:ea typeface="Segoe UI" pitchFamily="34" charset="-122"/>
                <a:cs typeface="Segoe UI"/>
              </a:rPr>
              <a:t>Khảo </a:t>
            </a:r>
            <a:r>
              <a:rPr lang="en-US" sz="1400" dirty="0" err="1">
                <a:solidFill>
                  <a:srgbClr val="13334C"/>
                </a:solidFill>
                <a:latin typeface="Segoe UI"/>
                <a:ea typeface="Segoe UI" pitchFamily="34" charset="-122"/>
                <a:cs typeface="Segoe UI"/>
              </a:rPr>
              <a:t>sát</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các</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quy</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trình</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tại</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BTChem</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cho</a:t>
            </a:r>
            <a:r>
              <a:rPr lang="en-US" sz="1400" dirty="0">
                <a:solidFill>
                  <a:srgbClr val="13334C"/>
                </a:solidFill>
                <a:latin typeface="Segoe UI"/>
                <a:ea typeface="Segoe UI" pitchFamily="34" charset="-122"/>
                <a:cs typeface="Segoe UI"/>
              </a:rPr>
              <a:t> 3 </a:t>
            </a:r>
            <a:r>
              <a:rPr lang="en-US" sz="1400" dirty="0" err="1">
                <a:solidFill>
                  <a:srgbClr val="13334C"/>
                </a:solidFill>
                <a:latin typeface="Segoe UI"/>
                <a:ea typeface="Segoe UI" pitchFamily="34" charset="-122"/>
                <a:cs typeface="Segoe UI"/>
              </a:rPr>
              <a:t>phòng</a:t>
            </a:r>
            <a:r>
              <a:rPr lang="en-US" sz="1400" dirty="0">
                <a:solidFill>
                  <a:srgbClr val="13334C"/>
                </a:solidFill>
                <a:latin typeface="Segoe UI"/>
                <a:ea typeface="Segoe UI" pitchFamily="34" charset="-122"/>
                <a:cs typeface="Segoe UI"/>
              </a:rPr>
              <a:t> ban </a:t>
            </a:r>
            <a:r>
              <a:rPr lang="en-US" sz="1400" dirty="0" err="1">
                <a:solidFill>
                  <a:srgbClr val="13334C"/>
                </a:solidFill>
                <a:latin typeface="Segoe UI"/>
                <a:ea typeface="Segoe UI" pitchFamily="34" charset="-122"/>
                <a:cs typeface="Segoe UI"/>
              </a:rPr>
              <a:t>như</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bên</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dưới</a:t>
            </a:r>
            <a:r>
              <a:rPr lang="en-US" sz="1400" dirty="0">
                <a:solidFill>
                  <a:srgbClr val="13334C"/>
                </a:solidFill>
                <a:latin typeface="Segoe UI"/>
                <a:ea typeface="Segoe UI" pitchFamily="34" charset="-122"/>
                <a:cs typeface="Segoe UI"/>
              </a:rPr>
              <a:t>:</a:t>
            </a:r>
            <a:endParaRPr lang="en-US" sz="1400" dirty="0">
              <a:solidFill>
                <a:srgbClr val="13334C"/>
              </a:solidFill>
              <a:latin typeface="Segoe UI"/>
              <a:cs typeface="Segoe UI"/>
            </a:endParaRPr>
          </a:p>
          <a:p>
            <a:pPr marL="800100" lvl="1" indent="-342900">
              <a:spcAft>
                <a:spcPts val="500"/>
              </a:spcAft>
              <a:buSzPct val="100000"/>
              <a:buFont typeface="Courier New"/>
              <a:buChar char="o"/>
            </a:pPr>
            <a:r>
              <a:rPr lang="en-US" sz="1400" dirty="0" err="1">
                <a:solidFill>
                  <a:srgbClr val="13334C"/>
                </a:solidFill>
                <a:latin typeface="Segoe UI"/>
                <a:cs typeface="Segoe UI"/>
              </a:rPr>
              <a:t>Phòng</a:t>
            </a:r>
            <a:r>
              <a:rPr lang="en-US" sz="1400" dirty="0">
                <a:solidFill>
                  <a:srgbClr val="13334C"/>
                </a:solidFill>
                <a:latin typeface="Segoe UI"/>
                <a:cs typeface="Segoe UI"/>
              </a:rPr>
              <a:t> </a:t>
            </a:r>
            <a:r>
              <a:rPr lang="en-US" sz="1400" dirty="0" err="1">
                <a:solidFill>
                  <a:srgbClr val="13334C"/>
                </a:solidFill>
                <a:latin typeface="Segoe UI"/>
                <a:cs typeface="Segoe UI"/>
              </a:rPr>
              <a:t>mua</a:t>
            </a:r>
            <a:r>
              <a:rPr lang="en-US" sz="1400" dirty="0">
                <a:solidFill>
                  <a:srgbClr val="13334C"/>
                </a:solidFill>
                <a:latin typeface="Segoe UI"/>
                <a:cs typeface="Segoe UI"/>
              </a:rPr>
              <a:t> </a:t>
            </a:r>
            <a:r>
              <a:rPr lang="en-US" sz="1400" dirty="0" err="1">
                <a:solidFill>
                  <a:srgbClr val="13334C"/>
                </a:solidFill>
                <a:latin typeface="Segoe UI"/>
                <a:cs typeface="Segoe UI"/>
              </a:rPr>
              <a:t>hàng</a:t>
            </a:r>
            <a:r>
              <a:rPr lang="en-US" sz="1400" dirty="0">
                <a:solidFill>
                  <a:srgbClr val="13334C"/>
                </a:solidFill>
                <a:latin typeface="Segoe UI"/>
                <a:cs typeface="Segoe UI"/>
              </a:rPr>
              <a:t>(6 </a:t>
            </a:r>
            <a:r>
              <a:rPr lang="en-US" sz="1400" dirty="0" err="1">
                <a:solidFill>
                  <a:srgbClr val="13334C"/>
                </a:solidFill>
                <a:latin typeface="Segoe UI"/>
                <a:cs typeface="Segoe UI"/>
              </a:rPr>
              <a:t>quy</a:t>
            </a:r>
            <a:r>
              <a:rPr lang="en-US" sz="1400" dirty="0">
                <a:solidFill>
                  <a:srgbClr val="13334C"/>
                </a:solidFill>
                <a:latin typeface="Segoe UI"/>
                <a:cs typeface="Segoe UI"/>
              </a:rPr>
              <a:t> </a:t>
            </a:r>
            <a:r>
              <a:rPr lang="en-US" sz="1400" dirty="0" err="1">
                <a:solidFill>
                  <a:srgbClr val="13334C"/>
                </a:solidFill>
                <a:latin typeface="Segoe UI"/>
                <a:cs typeface="Segoe UI"/>
              </a:rPr>
              <a:t>trình</a:t>
            </a:r>
            <a:r>
              <a:rPr lang="en-US" sz="1400" dirty="0">
                <a:solidFill>
                  <a:srgbClr val="13334C"/>
                </a:solidFill>
                <a:latin typeface="Segoe UI"/>
                <a:cs typeface="Segoe UI"/>
              </a:rPr>
              <a:t>) - </a:t>
            </a:r>
            <a:r>
              <a:rPr lang="en-US" sz="1400" dirty="0" err="1">
                <a:solidFill>
                  <a:srgbClr val="13334C"/>
                </a:solidFill>
                <a:latin typeface="Segoe UI"/>
                <a:cs typeface="Segoe UI"/>
              </a:rPr>
              <a:t>thứ</a:t>
            </a:r>
            <a:r>
              <a:rPr lang="en-US" sz="1400" dirty="0">
                <a:solidFill>
                  <a:srgbClr val="13334C"/>
                </a:solidFill>
                <a:latin typeface="Segoe UI"/>
                <a:cs typeface="Segoe UI"/>
              </a:rPr>
              <a:t> 3</a:t>
            </a:r>
            <a:endParaRPr lang="en-US" dirty="0"/>
          </a:p>
          <a:p>
            <a:pPr marL="800100" lvl="1" indent="-342900">
              <a:spcAft>
                <a:spcPts val="500"/>
              </a:spcAft>
              <a:buSzPct val="100000"/>
              <a:buFont typeface="Courier New"/>
              <a:buChar char="o"/>
            </a:pPr>
            <a:r>
              <a:rPr lang="en-US" sz="1400" dirty="0" err="1">
                <a:solidFill>
                  <a:srgbClr val="13334C"/>
                </a:solidFill>
                <a:latin typeface="Segoe UI"/>
                <a:ea typeface="Segoe UI" pitchFamily="34" charset="-122"/>
                <a:cs typeface="Segoe UI"/>
              </a:rPr>
              <a:t>Phòng</a:t>
            </a:r>
            <a:r>
              <a:rPr lang="en-US" sz="1400" dirty="0">
                <a:solidFill>
                  <a:srgbClr val="13334C"/>
                </a:solidFill>
                <a:latin typeface="Segoe UI"/>
                <a:ea typeface="Segoe UI" pitchFamily="34" charset="-122"/>
                <a:cs typeface="Segoe UI"/>
              </a:rPr>
              <a:t> QC(6 </a:t>
            </a:r>
            <a:r>
              <a:rPr lang="en-US" sz="1400" dirty="0" err="1">
                <a:solidFill>
                  <a:srgbClr val="13334C"/>
                </a:solidFill>
                <a:latin typeface="Segoe UI"/>
                <a:ea typeface="Segoe UI" pitchFamily="34" charset="-122"/>
                <a:cs typeface="Segoe UI"/>
              </a:rPr>
              <a:t>quy</a:t>
            </a:r>
            <a:r>
              <a:rPr lang="en-US" sz="1400" dirty="0">
                <a:solidFill>
                  <a:srgbClr val="13334C"/>
                </a:solidFill>
                <a:latin typeface="Segoe UI"/>
                <a:ea typeface="Segoe UI" pitchFamily="34" charset="-122"/>
                <a:cs typeface="Segoe UI"/>
              </a:rPr>
              <a:t> </a:t>
            </a:r>
            <a:r>
              <a:rPr lang="en-US" sz="1400" dirty="0" err="1">
                <a:solidFill>
                  <a:srgbClr val="13334C"/>
                </a:solidFill>
                <a:latin typeface="Segoe UI"/>
                <a:ea typeface="Segoe UI" pitchFamily="34" charset="-122"/>
                <a:cs typeface="Segoe UI"/>
              </a:rPr>
              <a:t>trình</a:t>
            </a:r>
            <a:r>
              <a:rPr lang="en-US" sz="1400" dirty="0">
                <a:solidFill>
                  <a:srgbClr val="13334C"/>
                </a:solidFill>
                <a:latin typeface="Segoe UI"/>
                <a:ea typeface="Segoe UI" pitchFamily="34" charset="-122"/>
                <a:cs typeface="Segoe UI"/>
              </a:rPr>
              <a:t>) - </a:t>
            </a:r>
            <a:r>
              <a:rPr lang="en-US" sz="1400" dirty="0" err="1">
                <a:solidFill>
                  <a:srgbClr val="13334C"/>
                </a:solidFill>
                <a:latin typeface="Segoe UI"/>
                <a:ea typeface="Segoe UI" pitchFamily="34" charset="-122"/>
                <a:cs typeface="Segoe UI"/>
              </a:rPr>
              <a:t>thứ</a:t>
            </a:r>
            <a:r>
              <a:rPr lang="en-US" sz="1400" dirty="0">
                <a:solidFill>
                  <a:srgbClr val="13334C"/>
                </a:solidFill>
                <a:latin typeface="Segoe UI"/>
                <a:ea typeface="Segoe UI" pitchFamily="34" charset="-122"/>
                <a:cs typeface="Segoe UI"/>
              </a:rPr>
              <a:t> 4</a:t>
            </a:r>
          </a:p>
          <a:p>
            <a:pPr marL="800100" lvl="1" indent="-342900">
              <a:spcAft>
                <a:spcPts val="500"/>
              </a:spcAft>
              <a:buSzPct val="100000"/>
              <a:buFont typeface="Courier New"/>
              <a:buChar char="o"/>
            </a:pPr>
            <a:r>
              <a:rPr lang="en-US" sz="1400" dirty="0">
                <a:solidFill>
                  <a:srgbClr val="13334C"/>
                </a:solidFill>
                <a:latin typeface="Segoe UI"/>
                <a:cs typeface="Segoe UI"/>
              </a:rPr>
              <a:t>Kho(6 </a:t>
            </a:r>
            <a:r>
              <a:rPr lang="en-US" sz="1400" dirty="0" err="1">
                <a:solidFill>
                  <a:srgbClr val="13334C"/>
                </a:solidFill>
                <a:latin typeface="Segoe UI"/>
                <a:cs typeface="Segoe UI"/>
              </a:rPr>
              <a:t>quy</a:t>
            </a:r>
            <a:r>
              <a:rPr lang="en-US" sz="1400" dirty="0">
                <a:solidFill>
                  <a:srgbClr val="13334C"/>
                </a:solidFill>
                <a:latin typeface="Segoe UI"/>
                <a:cs typeface="Segoe UI"/>
              </a:rPr>
              <a:t> </a:t>
            </a:r>
            <a:r>
              <a:rPr lang="en-US" sz="1400" dirty="0" err="1">
                <a:solidFill>
                  <a:srgbClr val="13334C"/>
                </a:solidFill>
                <a:latin typeface="Segoe UI"/>
                <a:cs typeface="Segoe UI"/>
              </a:rPr>
              <a:t>trình</a:t>
            </a:r>
            <a:r>
              <a:rPr lang="en-US" sz="1400" dirty="0">
                <a:solidFill>
                  <a:srgbClr val="13334C"/>
                </a:solidFill>
                <a:latin typeface="Segoe UI"/>
                <a:cs typeface="Segoe UI"/>
              </a:rPr>
              <a:t>) - </a:t>
            </a:r>
            <a:r>
              <a:rPr lang="en-US" sz="1400" dirty="0" err="1">
                <a:solidFill>
                  <a:srgbClr val="13334C"/>
                </a:solidFill>
                <a:latin typeface="Segoe UI"/>
                <a:cs typeface="Segoe UI"/>
              </a:rPr>
              <a:t>thứ</a:t>
            </a:r>
            <a:r>
              <a:rPr lang="en-US" sz="1400" dirty="0">
                <a:solidFill>
                  <a:srgbClr val="13334C"/>
                </a:solidFill>
                <a:latin typeface="Segoe UI"/>
                <a:cs typeface="Segoe UI"/>
              </a:rPr>
              <a:t> 6</a:t>
            </a:r>
            <a:endParaRPr lang="en-US" sz="1400" dirty="0">
              <a:latin typeface="Segoe UI"/>
              <a:cs typeface="Segoe UI"/>
            </a:endParaRPr>
          </a:p>
        </p:txBody>
      </p:sp>
      <p:sp>
        <p:nvSpPr>
          <p:cNvPr id="16" name="Khung the">
            <a:extLst>
              <a:ext uri="{C183D7F6-B498-43B3-948B-1728B52AA6E4}">
                <adec:decorative xmlns:adec="http://schemas.microsoft.com/office/drawing/2017/decorative" val="1"/>
              </a:ext>
            </a:extLst>
          </p:cNvPr>
          <p:cNvSpPr/>
          <p:nvPr/>
        </p:nvSpPr>
        <p:spPr>
          <a:xfrm>
            <a:off x="182880" y="3976624"/>
            <a:ext cx="5476240" cy="2267712"/>
          </a:xfrm>
          <a:prstGeom prst="rect">
            <a:avLst/>
          </a:prstGeom>
          <a:solidFill>
            <a:srgbClr val="FFFFFF"/>
          </a:solidFill>
          <a:ln w="16933">
            <a:solidFill>
              <a:srgbClr val="D8E0E8"/>
            </a:solidFill>
            <a:prstDash val="solid"/>
          </a:ln>
        </p:spPr>
      </p:sp>
      <p:sp>
        <p:nvSpPr>
          <p:cNvPr id="17" name="Tieu de the">
            <a:extLst>
              <a:ext uri="{C183D7F6-B498-43B3-948B-1728B52AA6E4}">
                <adec:decorative xmlns:adec="http://schemas.microsoft.com/office/drawing/2017/decorative" val="1"/>
              </a:ext>
            </a:extLst>
          </p:cNvPr>
          <p:cNvSpPr/>
          <p:nvPr/>
        </p:nvSpPr>
        <p:spPr>
          <a:xfrm>
            <a:off x="182880" y="3976624"/>
            <a:ext cx="5486400" cy="438912"/>
          </a:xfrm>
          <a:prstGeom prst="rect">
            <a:avLst/>
          </a:prstGeom>
          <a:solidFill>
            <a:srgbClr val="0072BC"/>
          </a:solidFill>
          <a:ln w="16933">
            <a:solidFill>
              <a:srgbClr val="0072BC"/>
            </a:solidFill>
            <a:prstDash val="solid"/>
          </a:ln>
        </p:spPr>
      </p:sp>
      <p:sp>
        <p:nvSpPr>
          <p:cNvPr id="18" name="Text 16"/>
          <p:cNvSpPr/>
          <p:nvPr/>
        </p:nvSpPr>
        <p:spPr>
          <a:xfrm>
            <a:off x="363728" y="3966464"/>
            <a:ext cx="5134864" cy="438912"/>
          </a:xfrm>
          <a:prstGeom prst="rect">
            <a:avLst/>
          </a:prstGeom>
          <a:noFill/>
          <a:ln/>
        </p:spPr>
        <p:txBody>
          <a:bodyPr wrap="square" lIns="0" tIns="0" rIns="0" bIns="0" rtlCol="0" anchor="ctr"/>
          <a:lstStyle/>
          <a:p>
            <a:r>
              <a:rPr lang="en-US" sz="1600" b="1" dirty="0" err="1">
                <a:solidFill>
                  <a:srgbClr val="FFFFFF"/>
                </a:solidFill>
                <a:latin typeface="Segoe UI"/>
                <a:cs typeface="Segoe UI"/>
              </a:rPr>
              <a:t>Rủi</a:t>
            </a:r>
            <a:r>
              <a:rPr lang="en-US" sz="1600" b="1" dirty="0">
                <a:solidFill>
                  <a:srgbClr val="FFFFFF"/>
                </a:solidFill>
                <a:latin typeface="Segoe UI"/>
                <a:cs typeface="Segoe UI"/>
              </a:rPr>
              <a:t> </a:t>
            </a:r>
            <a:r>
              <a:rPr lang="en-US" sz="1600" b="1" dirty="0" err="1">
                <a:solidFill>
                  <a:srgbClr val="FFFFFF"/>
                </a:solidFill>
                <a:latin typeface="Segoe UI"/>
                <a:cs typeface="Segoe UI"/>
              </a:rPr>
              <a:t>ro</a:t>
            </a:r>
            <a:endParaRPr lang="en-US" sz="1600" dirty="0">
              <a:cs typeface="Segoe UI"/>
            </a:endParaRPr>
          </a:p>
        </p:txBody>
      </p:sp>
      <p:sp>
        <p:nvSpPr>
          <p:cNvPr id="19" name="Text 17"/>
          <p:cNvSpPr/>
          <p:nvPr/>
        </p:nvSpPr>
        <p:spPr>
          <a:xfrm>
            <a:off x="396240" y="4634992"/>
            <a:ext cx="5064429" cy="895041"/>
          </a:xfrm>
          <a:prstGeom prst="rect">
            <a:avLst/>
          </a:prstGeom>
          <a:noFill/>
          <a:ln/>
        </p:spPr>
        <p:txBody>
          <a:bodyPr wrap="square" lIns="0" tIns="0" rIns="0" bIns="0" rtlCol="0" anchor="t"/>
          <a:lstStyle/>
          <a:p>
            <a:pPr marL="342900" indent="-342900">
              <a:spcAft>
                <a:spcPts val="500"/>
              </a:spcAft>
              <a:buSzPct val="100000"/>
              <a:buFont typeface="Arial"/>
              <a:buChar char="•"/>
            </a:pPr>
            <a:r>
              <a:rPr lang="en-US" sz="1400" dirty="0">
                <a:solidFill>
                  <a:srgbClr val="13334C"/>
                </a:solidFill>
                <a:latin typeface="Segoe UI"/>
                <a:ea typeface="Calibri"/>
                <a:cs typeface="Segoe UI"/>
              </a:rPr>
              <a:t>Chưa </a:t>
            </a:r>
            <a:r>
              <a:rPr lang="en-US" sz="1400" dirty="0" err="1">
                <a:solidFill>
                  <a:srgbClr val="13334C"/>
                </a:solidFill>
                <a:latin typeface="Segoe UI"/>
                <a:ea typeface="Calibri"/>
                <a:cs typeface="Segoe UI"/>
              </a:rPr>
              <a:t>đánh</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giá</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được</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hết</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các</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quy</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trình</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tại</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BTChem</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cần</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khảo</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sát</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nhiều</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buổi</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cho</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mỗi</a:t>
            </a:r>
            <a:r>
              <a:rPr lang="en-US" sz="1400" dirty="0">
                <a:solidFill>
                  <a:srgbClr val="13334C"/>
                </a:solidFill>
                <a:latin typeface="Segoe UI"/>
                <a:ea typeface="Calibri"/>
                <a:cs typeface="Segoe UI"/>
              </a:rPr>
              <a:t> </a:t>
            </a:r>
            <a:r>
              <a:rPr lang="en-US" sz="1400" dirty="0" err="1">
                <a:solidFill>
                  <a:srgbClr val="13334C"/>
                </a:solidFill>
                <a:latin typeface="Segoe UI"/>
                <a:ea typeface="Calibri"/>
                <a:cs typeface="Segoe UI"/>
              </a:rPr>
              <a:t>phòng</a:t>
            </a:r>
            <a:r>
              <a:rPr lang="en-US" sz="1400" dirty="0">
                <a:solidFill>
                  <a:srgbClr val="13334C"/>
                </a:solidFill>
                <a:latin typeface="Segoe UI"/>
                <a:ea typeface="Calibri"/>
                <a:cs typeface="Segoe UI"/>
              </a:rPr>
              <a:t> ban.</a:t>
            </a:r>
          </a:p>
          <a:p>
            <a:pPr marL="342900" indent="-342900">
              <a:spcAft>
                <a:spcPts val="500"/>
              </a:spcAft>
              <a:buSzPct val="100000"/>
              <a:buFont typeface="Arial"/>
              <a:buChar char="•"/>
            </a:pPr>
            <a:r>
              <a:rPr lang="en-US" sz="1400" dirty="0" err="1">
                <a:solidFill>
                  <a:srgbClr val="13334C"/>
                </a:solidFill>
                <a:ea typeface="Calibri"/>
                <a:cs typeface="Segoe UI"/>
              </a:rPr>
              <a:t>Một</a:t>
            </a:r>
            <a:r>
              <a:rPr lang="en-US" sz="1400" dirty="0">
                <a:solidFill>
                  <a:srgbClr val="13334C"/>
                </a:solidFill>
                <a:ea typeface="Calibri"/>
                <a:cs typeface="Segoe UI"/>
              </a:rPr>
              <a:t> </a:t>
            </a:r>
            <a:r>
              <a:rPr lang="en-US" sz="1400" dirty="0" err="1">
                <a:solidFill>
                  <a:srgbClr val="13334C"/>
                </a:solidFill>
                <a:ea typeface="Calibri"/>
                <a:cs typeface="Segoe UI"/>
              </a:rPr>
              <a:t>số</a:t>
            </a:r>
            <a:r>
              <a:rPr lang="en-US" sz="1400" dirty="0">
                <a:solidFill>
                  <a:srgbClr val="13334C"/>
                </a:solidFill>
                <a:ea typeface="Calibri"/>
                <a:cs typeface="Segoe UI"/>
              </a:rPr>
              <a:t> GAP </a:t>
            </a:r>
            <a:r>
              <a:rPr lang="en-US" sz="1400" dirty="0" err="1">
                <a:solidFill>
                  <a:srgbClr val="13334C"/>
                </a:solidFill>
                <a:ea typeface="Calibri"/>
                <a:cs typeface="Segoe UI"/>
              </a:rPr>
              <a:t>cần</a:t>
            </a:r>
            <a:r>
              <a:rPr lang="en-US" sz="1400" dirty="0">
                <a:solidFill>
                  <a:srgbClr val="13334C"/>
                </a:solidFill>
                <a:ea typeface="Calibri"/>
                <a:cs typeface="Segoe UI"/>
              </a:rPr>
              <a:t> </a:t>
            </a:r>
            <a:r>
              <a:rPr lang="en-US" sz="1400" dirty="0" err="1">
                <a:solidFill>
                  <a:srgbClr val="13334C"/>
                </a:solidFill>
                <a:ea typeface="Calibri"/>
                <a:cs typeface="Segoe UI"/>
              </a:rPr>
              <a:t>tìm</a:t>
            </a:r>
            <a:r>
              <a:rPr lang="en-US" sz="1400" dirty="0">
                <a:solidFill>
                  <a:srgbClr val="13334C"/>
                </a:solidFill>
                <a:ea typeface="Calibri"/>
                <a:cs typeface="Segoe UI"/>
              </a:rPr>
              <a:t> </a:t>
            </a:r>
            <a:r>
              <a:rPr lang="en-US" sz="1400" dirty="0" err="1">
                <a:solidFill>
                  <a:srgbClr val="13334C"/>
                </a:solidFill>
                <a:ea typeface="Calibri"/>
                <a:cs typeface="Segoe UI"/>
              </a:rPr>
              <a:t>giải</a:t>
            </a:r>
            <a:r>
              <a:rPr lang="en-US" sz="1400" dirty="0">
                <a:solidFill>
                  <a:srgbClr val="13334C"/>
                </a:solidFill>
                <a:ea typeface="Calibri"/>
                <a:cs typeface="Segoe UI"/>
              </a:rPr>
              <a:t> </a:t>
            </a:r>
            <a:r>
              <a:rPr lang="en-US" sz="1400" dirty="0" err="1">
                <a:solidFill>
                  <a:srgbClr val="13334C"/>
                </a:solidFill>
                <a:ea typeface="Calibri"/>
                <a:cs typeface="Segoe UI"/>
              </a:rPr>
              <a:t>pháp</a:t>
            </a:r>
            <a:r>
              <a:rPr lang="en-US" sz="1400" dirty="0">
                <a:solidFill>
                  <a:srgbClr val="13334C"/>
                </a:solidFill>
                <a:ea typeface="Calibri"/>
                <a:cs typeface="Segoe UI"/>
              </a:rPr>
              <a:t> fix </a:t>
            </a:r>
            <a:r>
              <a:rPr lang="en-US" sz="1400" dirty="0" err="1">
                <a:solidFill>
                  <a:srgbClr val="13334C"/>
                </a:solidFill>
                <a:ea typeface="Calibri"/>
                <a:cs typeface="Segoe UI"/>
              </a:rPr>
              <a:t>trên</a:t>
            </a:r>
            <a:r>
              <a:rPr lang="en-US" sz="1400" dirty="0">
                <a:solidFill>
                  <a:srgbClr val="13334C"/>
                </a:solidFill>
                <a:ea typeface="Calibri"/>
                <a:cs typeface="Segoe UI"/>
              </a:rPr>
              <a:t> D365 BC.</a:t>
            </a:r>
          </a:p>
        </p:txBody>
      </p:sp>
      <p:sp>
        <p:nvSpPr>
          <p:cNvPr id="20" name="Khung the">
            <a:extLst>
              <a:ext uri="{C183D7F6-B498-43B3-948B-1728B52AA6E4}">
                <adec:decorative xmlns:adec="http://schemas.microsoft.com/office/drawing/2017/decorative" val="1"/>
              </a:ext>
            </a:extLst>
          </p:cNvPr>
          <p:cNvSpPr/>
          <p:nvPr/>
        </p:nvSpPr>
        <p:spPr>
          <a:xfrm>
            <a:off x="6156960" y="3925824"/>
            <a:ext cx="5486400" cy="2267712"/>
          </a:xfrm>
          <a:prstGeom prst="rect">
            <a:avLst/>
          </a:prstGeom>
          <a:solidFill>
            <a:srgbClr val="FFFFFF"/>
          </a:solidFill>
          <a:ln w="16933">
            <a:solidFill>
              <a:srgbClr val="D8E0E8"/>
            </a:solidFill>
            <a:prstDash val="solid"/>
          </a:ln>
        </p:spPr>
      </p:sp>
      <p:sp>
        <p:nvSpPr>
          <p:cNvPr id="21" name="Tieu de the">
            <a:extLst>
              <a:ext uri="{C183D7F6-B498-43B3-948B-1728B52AA6E4}">
                <adec:decorative xmlns:adec="http://schemas.microsoft.com/office/drawing/2017/decorative" val="1"/>
              </a:ext>
            </a:extLst>
          </p:cNvPr>
          <p:cNvSpPr/>
          <p:nvPr/>
        </p:nvSpPr>
        <p:spPr>
          <a:xfrm>
            <a:off x="6156960" y="3925824"/>
            <a:ext cx="5486400" cy="438912"/>
          </a:xfrm>
          <a:prstGeom prst="rect">
            <a:avLst/>
          </a:prstGeom>
          <a:solidFill>
            <a:srgbClr val="C0392B"/>
          </a:solidFill>
          <a:ln w="16933">
            <a:solidFill>
              <a:srgbClr val="C0392B"/>
            </a:solidFill>
            <a:prstDash val="solid"/>
          </a:ln>
        </p:spPr>
      </p:sp>
      <p:sp>
        <p:nvSpPr>
          <p:cNvPr id="22" name="Text 20"/>
          <p:cNvSpPr/>
          <p:nvPr/>
        </p:nvSpPr>
        <p:spPr>
          <a:xfrm>
            <a:off x="6327648" y="3925824"/>
            <a:ext cx="5145024" cy="438912"/>
          </a:xfrm>
          <a:prstGeom prst="rect">
            <a:avLst/>
          </a:prstGeom>
          <a:noFill/>
          <a:ln/>
        </p:spPr>
        <p:txBody>
          <a:bodyPr wrap="square" lIns="0" tIns="0" rIns="0" bIns="0" rtlCol="0" anchor="ctr"/>
          <a:lstStyle/>
          <a:p>
            <a:r>
              <a:rPr lang="en-US" sz="1600" b="1" dirty="0" err="1">
                <a:solidFill>
                  <a:srgbClr val="FFFFFF"/>
                </a:solidFill>
                <a:latin typeface="Segoe UI"/>
                <a:cs typeface="Segoe UI"/>
              </a:rPr>
              <a:t>Vấn</a:t>
            </a:r>
            <a:r>
              <a:rPr lang="en-US" sz="1600" b="1" dirty="0">
                <a:solidFill>
                  <a:srgbClr val="FFFFFF"/>
                </a:solidFill>
                <a:latin typeface="Segoe UI"/>
                <a:cs typeface="Segoe UI"/>
              </a:rPr>
              <a:t> </a:t>
            </a:r>
            <a:r>
              <a:rPr lang="en-US" sz="1600" b="1" dirty="0" err="1">
                <a:solidFill>
                  <a:srgbClr val="FFFFFF"/>
                </a:solidFill>
                <a:latin typeface="Segoe UI"/>
                <a:cs typeface="Segoe UI"/>
              </a:rPr>
              <a:t>đề</a:t>
            </a:r>
            <a:r>
              <a:rPr lang="en-US" sz="1600" b="1" dirty="0">
                <a:solidFill>
                  <a:srgbClr val="FFFFFF"/>
                </a:solidFill>
                <a:latin typeface="Segoe UI"/>
                <a:cs typeface="Segoe UI"/>
              </a:rPr>
              <a:t> </a:t>
            </a:r>
            <a:r>
              <a:rPr lang="en-US" sz="1600" b="1" dirty="0" err="1">
                <a:solidFill>
                  <a:srgbClr val="FFFFFF"/>
                </a:solidFill>
                <a:latin typeface="Segoe UI"/>
                <a:cs typeface="Segoe UI"/>
              </a:rPr>
              <a:t>cần</a:t>
            </a:r>
            <a:r>
              <a:rPr lang="en-US" sz="1600" b="1" dirty="0">
                <a:solidFill>
                  <a:srgbClr val="FFFFFF"/>
                </a:solidFill>
                <a:latin typeface="Segoe UI"/>
                <a:cs typeface="Segoe UI"/>
              </a:rPr>
              <a:t> </a:t>
            </a:r>
            <a:r>
              <a:rPr lang="en-US" sz="1600" b="1" dirty="0" err="1">
                <a:solidFill>
                  <a:srgbClr val="FFFFFF"/>
                </a:solidFill>
                <a:latin typeface="Segoe UI"/>
                <a:cs typeface="Segoe UI"/>
              </a:rPr>
              <a:t>hỗ</a:t>
            </a:r>
            <a:r>
              <a:rPr lang="en-US" sz="1600" b="1" dirty="0">
                <a:solidFill>
                  <a:srgbClr val="FFFFFF"/>
                </a:solidFill>
                <a:latin typeface="Segoe UI"/>
                <a:cs typeface="Segoe UI"/>
              </a:rPr>
              <a:t> </a:t>
            </a:r>
            <a:r>
              <a:rPr lang="en-US" sz="1600" b="1" dirty="0" err="1">
                <a:solidFill>
                  <a:srgbClr val="FFFFFF"/>
                </a:solidFill>
                <a:latin typeface="Segoe UI"/>
                <a:cs typeface="Segoe UI"/>
              </a:rPr>
              <a:t>trợ</a:t>
            </a:r>
            <a:endParaRPr lang="en-US" sz="1600" b="1" dirty="0">
              <a:solidFill>
                <a:srgbClr val="FFFFFF"/>
              </a:solidFill>
              <a:latin typeface="Segoe UI"/>
              <a:cs typeface="Segoe UI"/>
            </a:endParaRPr>
          </a:p>
        </p:txBody>
      </p:sp>
      <p:sp>
        <p:nvSpPr>
          <p:cNvPr id="23" name="Text 21"/>
          <p:cNvSpPr/>
          <p:nvPr/>
        </p:nvSpPr>
        <p:spPr>
          <a:xfrm>
            <a:off x="6360160" y="4533392"/>
            <a:ext cx="5023104" cy="1584960"/>
          </a:xfrm>
          <a:prstGeom prst="rect">
            <a:avLst/>
          </a:prstGeom>
          <a:noFill/>
          <a:ln/>
        </p:spPr>
        <p:txBody>
          <a:bodyPr wrap="square" lIns="0" tIns="0" rIns="0" bIns="0" rtlCol="0" anchor="t"/>
          <a:lstStyle/>
          <a:p>
            <a:pPr marL="342900" indent="-342900">
              <a:spcAft>
                <a:spcPts val="500"/>
              </a:spcAft>
              <a:buSzPct val="100000"/>
              <a:buChar char="•"/>
            </a:pPr>
            <a:r>
              <a:rPr lang="en-US" sz="1400">
                <a:solidFill>
                  <a:srgbClr val="13334C"/>
                </a:solidFill>
                <a:latin typeface="Segoe UI"/>
                <a:cs typeface="Segoe UI"/>
              </a:rPr>
              <a:t>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900" name="Nen noi dung"/>
          <p:cNvSpPr/>
          <p:nvPr/>
        </p:nvSpPr>
        <p:spPr>
          <a:xfrm>
            <a:off x="438640" y="1032771"/>
            <a:ext cx="11110868" cy="4385840"/>
          </a:xfrm>
          <a:prstGeom prst="roundRect">
            <a:avLst>
              <a:gd name="adj" fmla="val 2500"/>
            </a:avLst>
          </a:prstGeom>
          <a:solidFill>
            <a:srgbClr val="FFFFFF"/>
          </a:solidFill>
          <a:ln>
            <a:noFill/>
          </a:ln>
        </p:spPr>
        <p:txBody>
          <a:bodyPr/>
          <a:lstStyle/>
          <a:p>
            <a:endParaRPr lang="en-US"/>
          </a:p>
        </p:txBody>
      </p:sp>
      <p:sp>
        <p:nvSpPr>
          <p:cNvPr id="6" name="Text 4"/>
          <p:cNvSpPr/>
          <p:nvPr/>
        </p:nvSpPr>
        <p:spPr>
          <a:xfrm>
            <a:off x="237831" y="212652"/>
            <a:ext cx="7100000" cy="460000"/>
          </a:xfrm>
          <a:prstGeom prst="rect">
            <a:avLst/>
          </a:prstGeom>
          <a:noFill/>
          <a:ln/>
        </p:spPr>
        <p:txBody>
          <a:bodyPr wrap="square" lIns="0" tIns="0" rIns="0" bIns="0" rtlCol="0" anchor="ctr"/>
          <a:lstStyle/>
          <a:p>
            <a:pPr marL="0" indent="0">
              <a:buNone/>
            </a:pPr>
            <a:r>
              <a:rPr lang="en-US" sz="2800" b="1" dirty="0">
                <a:solidFill>
                  <a:srgbClr val="FFFFFF"/>
                </a:solidFill>
                <a:latin typeface="Segoe UI"/>
                <a:ea typeface="Segoe UI" pitchFamily="34" charset="-122"/>
                <a:cs typeface="Segoe UI"/>
              </a:rPr>
              <a:t>Tài </a:t>
            </a:r>
            <a:r>
              <a:rPr lang="en-US" sz="2800" b="1" dirty="0" err="1">
                <a:solidFill>
                  <a:srgbClr val="FFFFFF"/>
                </a:solidFill>
                <a:latin typeface="Segoe UI"/>
                <a:ea typeface="Segoe UI" pitchFamily="34" charset="-122"/>
                <a:cs typeface="Segoe UI"/>
              </a:rPr>
              <a:t>liệu</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dự</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án</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đang</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làm</a:t>
            </a:r>
            <a:r>
              <a:rPr lang="en-US" sz="2800" b="1" dirty="0">
                <a:solidFill>
                  <a:srgbClr val="FFFFFF"/>
                </a:solidFill>
                <a:latin typeface="Segoe UI"/>
                <a:ea typeface="Segoe UI" pitchFamily="34" charset="-122"/>
                <a:cs typeface="Segoe UI"/>
              </a:rPr>
              <a:t> </a:t>
            </a:r>
            <a:r>
              <a:rPr lang="en-US" sz="2800" b="1" dirty="0" err="1">
                <a:solidFill>
                  <a:srgbClr val="FFFFFF"/>
                </a:solidFill>
                <a:latin typeface="Segoe UI"/>
                <a:ea typeface="Segoe UI" pitchFamily="34" charset="-122"/>
                <a:cs typeface="Segoe UI"/>
              </a:rPr>
              <a:t>việc</a:t>
            </a:r>
            <a:endParaRPr lang="en-US" sz="2800" dirty="0" err="1">
              <a:latin typeface="Segoe UI"/>
              <a:cs typeface="Segoe UI"/>
            </a:endParaRPr>
          </a:p>
        </p:txBody>
      </p:sp>
      <p:graphicFrame>
        <p:nvGraphicFramePr>
          <p:cNvPr id="9" name="Table 0"/>
          <p:cNvGraphicFramePr>
            <a:graphicFrameLocks noGrp="1"/>
          </p:cNvGraphicFramePr>
          <p:nvPr>
            <p:extLst>
              <p:ext uri="{D42A27DB-BD31-4B8C-83A1-F6EECF244321}">
                <p14:modId xmlns:p14="http://schemas.microsoft.com/office/powerpoint/2010/main" val="2475214412"/>
              </p:ext>
            </p:extLst>
          </p:nvPr>
        </p:nvGraphicFramePr>
        <p:xfrm>
          <a:off x="242556" y="1137696"/>
          <a:ext cx="11471923" cy="4895989"/>
        </p:xfrm>
        <a:graphic>
          <a:graphicData uri="http://schemas.openxmlformats.org/drawingml/2006/table">
            <a:tbl>
              <a:tblPr/>
              <a:tblGrid>
                <a:gridCol w="2940611">
                  <a:extLst>
                    <a:ext uri="{9D8B030D-6E8A-4147-A177-3AD203B41FA5}">
                      <a16:colId xmlns:a16="http://schemas.microsoft.com/office/drawing/2014/main" val="20000"/>
                    </a:ext>
                  </a:extLst>
                </a:gridCol>
                <a:gridCol w="2093788">
                  <a:extLst>
                    <a:ext uri="{9D8B030D-6E8A-4147-A177-3AD203B41FA5}">
                      <a16:colId xmlns:a16="http://schemas.microsoft.com/office/drawing/2014/main" val="20001"/>
                    </a:ext>
                  </a:extLst>
                </a:gridCol>
                <a:gridCol w="1598446">
                  <a:extLst>
                    <a:ext uri="{9D8B030D-6E8A-4147-A177-3AD203B41FA5}">
                      <a16:colId xmlns:a16="http://schemas.microsoft.com/office/drawing/2014/main" val="20002"/>
                    </a:ext>
                  </a:extLst>
                </a:gridCol>
                <a:gridCol w="3200232">
                  <a:extLst>
                    <a:ext uri="{9D8B030D-6E8A-4147-A177-3AD203B41FA5}">
                      <a16:colId xmlns:a16="http://schemas.microsoft.com/office/drawing/2014/main" val="20003"/>
                    </a:ext>
                  </a:extLst>
                </a:gridCol>
                <a:gridCol w="1638846">
                  <a:extLst>
                    <a:ext uri="{9D8B030D-6E8A-4147-A177-3AD203B41FA5}">
                      <a16:colId xmlns:a16="http://schemas.microsoft.com/office/drawing/2014/main" val="20004"/>
                    </a:ext>
                  </a:extLst>
                </a:gridCol>
              </a:tblGrid>
              <a:tr h="699427">
                <a:tc>
                  <a:txBody>
                    <a:bodyPr/>
                    <a:lstStyle/>
                    <a:p>
                      <a:pPr marL="0" indent="0" algn="ctr">
                        <a:buNone/>
                      </a:pPr>
                      <a:r>
                        <a:rPr lang="en-US" sz="1800" b="1" dirty="0">
                          <a:solidFill>
                            <a:srgbClr val="FFFFFF"/>
                          </a:solidFill>
                          <a:latin typeface="Segoe UI"/>
                          <a:ea typeface="Segoe UI" pitchFamily="34" charset="-122"/>
                          <a:cs typeface="Segoe UI"/>
                        </a:rPr>
                        <a:t>Tài </a:t>
                      </a:r>
                      <a:r>
                        <a:rPr lang="en-US" sz="1800" b="1" dirty="0" err="1">
                          <a:solidFill>
                            <a:srgbClr val="FFFFFF"/>
                          </a:solidFill>
                          <a:latin typeface="Segoe UI"/>
                          <a:ea typeface="Segoe UI" pitchFamily="34" charset="-122"/>
                          <a:cs typeface="Segoe UI"/>
                        </a:rPr>
                        <a:t>liệu</a:t>
                      </a:r>
                      <a:r>
                        <a:rPr lang="en-US" sz="1800" b="1" dirty="0">
                          <a:solidFill>
                            <a:srgbClr val="FFFFFF"/>
                          </a:solidFill>
                          <a:latin typeface="Segoe UI"/>
                          <a:ea typeface="Segoe UI" pitchFamily="34" charset="-122"/>
                          <a:cs typeface="Segoe UI"/>
                        </a:rPr>
                        <a:t> / </a:t>
                      </a:r>
                      <a:r>
                        <a:rPr lang="en-US" sz="1800" b="1" dirty="0" err="1">
                          <a:solidFill>
                            <a:srgbClr val="FFFFFF"/>
                          </a:solidFill>
                          <a:latin typeface="Segoe UI"/>
                          <a:ea typeface="Segoe UI" pitchFamily="34" charset="-122"/>
                          <a:cs typeface="Segoe UI"/>
                        </a:rPr>
                        <a:t>Sản</a:t>
                      </a:r>
                      <a:r>
                        <a:rPr lang="en-US" sz="1800" b="1" dirty="0">
                          <a:solidFill>
                            <a:srgbClr val="FFFFFF"/>
                          </a:solidFill>
                          <a:latin typeface="Segoe UI"/>
                          <a:ea typeface="Segoe UI" pitchFamily="34" charset="-122"/>
                          <a:cs typeface="Segoe UI"/>
                        </a:rPr>
                        <a:t> </a:t>
                      </a:r>
                      <a:r>
                        <a:rPr lang="en-US" sz="1800" b="1" dirty="0" err="1">
                          <a:solidFill>
                            <a:srgbClr val="FFFFFF"/>
                          </a:solidFill>
                          <a:latin typeface="Segoe UI"/>
                          <a:ea typeface="Segoe UI" pitchFamily="34" charset="-122"/>
                          <a:cs typeface="Segoe UI"/>
                        </a:rPr>
                        <a:t>phẩm</a:t>
                      </a:r>
                      <a:r>
                        <a:rPr lang="en-US" sz="1800" b="1" dirty="0">
                          <a:solidFill>
                            <a:srgbClr val="FFFFFF"/>
                          </a:solidFill>
                          <a:latin typeface="Segoe UI"/>
                          <a:ea typeface="Segoe UI" pitchFamily="34" charset="-122"/>
                          <a:cs typeface="Segoe UI"/>
                        </a:rPr>
                        <a:t> </a:t>
                      </a:r>
                      <a:r>
                        <a:rPr lang="en-US" sz="1800" b="1" dirty="0" err="1">
                          <a:solidFill>
                            <a:srgbClr val="FFFFFF"/>
                          </a:solidFill>
                          <a:latin typeface="Segoe UI"/>
                          <a:ea typeface="Segoe UI" pitchFamily="34" charset="-122"/>
                          <a:cs typeface="Segoe UI"/>
                        </a:rPr>
                        <a:t>bàn</a:t>
                      </a:r>
                      <a:r>
                        <a:rPr lang="en-US" sz="1800" b="1" dirty="0">
                          <a:solidFill>
                            <a:srgbClr val="FFFFFF"/>
                          </a:solidFill>
                          <a:latin typeface="Segoe UI"/>
                          <a:ea typeface="Segoe UI" pitchFamily="34" charset="-122"/>
                          <a:cs typeface="Segoe UI"/>
                        </a:rPr>
                        <a:t> </a:t>
                      </a:r>
                      <a:r>
                        <a:rPr lang="en-US" sz="1800" b="1" dirty="0" err="1">
                          <a:solidFill>
                            <a:srgbClr val="FFFFFF"/>
                          </a:solidFill>
                          <a:latin typeface="Segoe UI"/>
                          <a:ea typeface="Segoe UI" pitchFamily="34" charset="-122"/>
                          <a:cs typeface="Segoe UI"/>
                        </a:rPr>
                        <a:t>giao</a:t>
                      </a:r>
                      <a:endParaRPr lang="en-US" sz="18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00B050"/>
                    </a:solidFill>
                  </a:tcPr>
                </a:tc>
                <a:tc>
                  <a:txBody>
                    <a:bodyPr/>
                    <a:lstStyle/>
                    <a:p>
                      <a:pPr marL="0" indent="0" algn="ctr">
                        <a:buNone/>
                      </a:pPr>
                      <a:r>
                        <a:rPr lang="en-US" sz="1800" b="1" dirty="0">
                          <a:solidFill>
                            <a:srgbClr val="FFFFFF"/>
                          </a:solidFill>
                          <a:latin typeface="Segoe UI"/>
                          <a:ea typeface="Segoe UI" pitchFamily="34" charset="-122"/>
                          <a:cs typeface="Segoe UI"/>
                        </a:rPr>
                        <a:t>Giai </a:t>
                      </a:r>
                      <a:r>
                        <a:rPr lang="en-US" sz="1800" b="1" dirty="0" err="1">
                          <a:solidFill>
                            <a:srgbClr val="FFFFFF"/>
                          </a:solidFill>
                          <a:latin typeface="Segoe UI"/>
                          <a:ea typeface="Segoe UI" pitchFamily="34" charset="-122"/>
                          <a:cs typeface="Segoe UI"/>
                        </a:rPr>
                        <a:t>đoạn</a:t>
                      </a:r>
                      <a:endParaRPr lang="en-US" sz="18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00B050"/>
                    </a:solidFill>
                  </a:tcPr>
                </a:tc>
                <a:tc>
                  <a:txBody>
                    <a:bodyPr/>
                    <a:lstStyle/>
                    <a:p>
                      <a:pPr marL="0" indent="0" algn="ctr">
                        <a:buNone/>
                      </a:pPr>
                      <a:r>
                        <a:rPr lang="en-US" sz="1800" b="1">
                          <a:solidFill>
                            <a:srgbClr val="FFFFFF"/>
                          </a:solidFill>
                          <a:latin typeface="Segoe UI"/>
                          <a:ea typeface="Segoe UI" pitchFamily="34" charset="-122"/>
                          <a:cs typeface="Segoe UI"/>
                        </a:rPr>
                        <a:t>PIC</a:t>
                      </a:r>
                      <a:endParaRPr lang="en-US" sz="18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00B050"/>
                    </a:solidFill>
                  </a:tcPr>
                </a:tc>
                <a:tc>
                  <a:txBody>
                    <a:bodyPr/>
                    <a:lstStyle/>
                    <a:p>
                      <a:pPr marL="0" indent="0" algn="ctr">
                        <a:buNone/>
                      </a:pPr>
                      <a:r>
                        <a:rPr lang="en-US" sz="1800" b="1" dirty="0" err="1">
                          <a:solidFill>
                            <a:srgbClr val="FFFFFF"/>
                          </a:solidFill>
                          <a:latin typeface="Segoe UI"/>
                          <a:ea typeface="Segoe UI" pitchFamily="34" charset="-122"/>
                          <a:cs typeface="Segoe UI"/>
                        </a:rPr>
                        <a:t>Trạng</a:t>
                      </a:r>
                      <a:r>
                        <a:rPr lang="en-US" sz="1800" b="1" dirty="0">
                          <a:solidFill>
                            <a:srgbClr val="FFFFFF"/>
                          </a:solidFill>
                          <a:latin typeface="Segoe UI"/>
                          <a:ea typeface="Segoe UI" pitchFamily="34" charset="-122"/>
                          <a:cs typeface="Segoe UI"/>
                        </a:rPr>
                        <a:t> </a:t>
                      </a:r>
                      <a:r>
                        <a:rPr lang="en-US" sz="1800" b="1" dirty="0" err="1">
                          <a:solidFill>
                            <a:srgbClr val="FFFFFF"/>
                          </a:solidFill>
                          <a:latin typeface="Segoe UI"/>
                          <a:ea typeface="Segoe UI" pitchFamily="34" charset="-122"/>
                          <a:cs typeface="Segoe UI"/>
                        </a:rPr>
                        <a:t>thái</a:t>
                      </a:r>
                      <a:endParaRPr lang="en-US" sz="18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00B050"/>
                    </a:solidFill>
                  </a:tcPr>
                </a:tc>
                <a:tc>
                  <a:txBody>
                    <a:bodyPr/>
                    <a:lstStyle/>
                    <a:p>
                      <a:pPr marL="0" indent="0" algn="ctr">
                        <a:buNone/>
                      </a:pPr>
                      <a:r>
                        <a:rPr lang="en-US" sz="1800" b="1">
                          <a:solidFill>
                            <a:srgbClr val="FFFFFF"/>
                          </a:solidFill>
                          <a:latin typeface="Segoe UI"/>
                          <a:ea typeface="Segoe UI" pitchFamily="34" charset="-122"/>
                          <a:cs typeface="Segoe UI"/>
                        </a:rPr>
                        <a:t>Link</a:t>
                      </a:r>
                      <a:endParaRPr lang="en-US" sz="18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699427">
                <a:tc>
                  <a:txBody>
                    <a:bodyPr/>
                    <a:lstStyle/>
                    <a:p>
                      <a:pPr marL="0" indent="0" algn="ctr">
                        <a:buNone/>
                      </a:pPr>
                      <a:r>
                        <a:rPr lang="en-US" sz="1400" b="1" dirty="0" err="1">
                          <a:solidFill>
                            <a:srgbClr val="13334C"/>
                          </a:solidFill>
                          <a:latin typeface="Segoe UI"/>
                          <a:ea typeface="Segoe UI" pitchFamily="34" charset="-122"/>
                          <a:cs typeface="Segoe UI"/>
                        </a:rPr>
                        <a:t>Kế</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hoạch</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dự</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án</a:t>
                      </a:r>
                      <a:r>
                        <a:rPr lang="en-US" sz="1400" b="1" dirty="0">
                          <a:solidFill>
                            <a:srgbClr val="13334C"/>
                          </a:solidFill>
                          <a:latin typeface="Segoe UI"/>
                          <a:ea typeface="Segoe UI" pitchFamily="34" charset="-122"/>
                          <a:cs typeface="Segoe UI"/>
                        </a:rPr>
                        <a:t> (WBS)</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indent="0" algn="ctr">
                        <a:buNone/>
                      </a:pPr>
                      <a:r>
                        <a:rPr lang="en-US" sz="1400" dirty="0">
                          <a:solidFill>
                            <a:srgbClr val="5B6B7A"/>
                          </a:solidFill>
                          <a:latin typeface="Segoe UI"/>
                          <a:ea typeface="Segoe UI" pitchFamily="34" charset="-122"/>
                          <a:cs typeface="Segoe UI"/>
                        </a:rPr>
                        <a:t>I. </a:t>
                      </a:r>
                      <a:r>
                        <a:rPr lang="en-US" sz="1400" dirty="0" err="1">
                          <a:solidFill>
                            <a:srgbClr val="5B6B7A"/>
                          </a:solidFill>
                          <a:latin typeface="Segoe UI"/>
                          <a:ea typeface="Segoe UI" pitchFamily="34" charset="-122"/>
                          <a:cs typeface="Segoe UI"/>
                        </a:rPr>
                        <a:t>Chuẩn</a:t>
                      </a:r>
                      <a:r>
                        <a:rPr lang="en-US" sz="1400" dirty="0">
                          <a:solidFill>
                            <a:srgbClr val="5B6B7A"/>
                          </a:solidFill>
                          <a:latin typeface="Segoe UI"/>
                          <a:ea typeface="Segoe UI" pitchFamily="34" charset="-122"/>
                          <a:cs typeface="Segoe UI"/>
                        </a:rPr>
                        <a:t> </a:t>
                      </a:r>
                      <a:r>
                        <a:rPr lang="en-US" sz="1400" dirty="0" err="1">
                          <a:solidFill>
                            <a:srgbClr val="5B6B7A"/>
                          </a:solidFill>
                          <a:latin typeface="Segoe UI"/>
                          <a:ea typeface="Segoe UI" pitchFamily="34" charset="-122"/>
                          <a:cs typeface="Segoe UI"/>
                        </a:rPr>
                        <a:t>bị</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indent="0" algn="ctr">
                        <a:buNone/>
                      </a:pPr>
                      <a:r>
                        <a:rPr lang="en-US" sz="1400">
                          <a:solidFill>
                            <a:srgbClr val="5B6B7A"/>
                          </a:solidFill>
                          <a:latin typeface="Segoe UI"/>
                          <a:ea typeface="Segoe UI" charset="0"/>
                          <a:cs typeface="Segoe UI"/>
                        </a:rPr>
                        <a:t>ThoTQ2</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indent="0" algn="ctr">
                        <a:buNone/>
                      </a:pPr>
                      <a:r>
                        <a:rPr lang="en-US" sz="1400" b="1" dirty="0">
                          <a:solidFill>
                            <a:srgbClr val="00A651"/>
                          </a:solidFill>
                          <a:latin typeface="Segoe UI"/>
                          <a:ea typeface="Segoe UI" pitchFamily="34" charset="-122"/>
                          <a:cs typeface="Segoe UI"/>
                        </a:rPr>
                        <a:t>Hoàn </a:t>
                      </a:r>
                      <a:r>
                        <a:rPr lang="en-US" sz="1400" b="1" dirty="0" err="1">
                          <a:solidFill>
                            <a:srgbClr val="00A651"/>
                          </a:solidFill>
                          <a:latin typeface="Segoe UI"/>
                          <a:ea typeface="Segoe UI" pitchFamily="34" charset="-122"/>
                          <a:cs typeface="Segoe UI"/>
                        </a:rPr>
                        <a:t>thành</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indent="0" algn="ctr">
                        <a:buNone/>
                      </a:pPr>
                      <a:r>
                        <a:rPr lang="en-US" sz="1400" b="1" dirty="0">
                          <a:solidFill>
                            <a:srgbClr val="0072BC"/>
                          </a:solidFill>
                          <a:latin typeface="Segoe UI"/>
                          <a:ea typeface="Segoe UI" charset="0"/>
                          <a:cs typeface="Segoe UI"/>
                          <a:hlinkClick r:id="rId3"/>
                        </a:rPr>
                        <a:t>Link</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extLst>
                  <a:ext uri="{0D108BD9-81ED-4DB2-BD59-A6C34878D82A}">
                    <a16:rowId xmlns:a16="http://schemas.microsoft.com/office/drawing/2014/main" val="10001"/>
                  </a:ext>
                </a:extLst>
              </a:tr>
              <a:tr h="699427">
                <a:tc>
                  <a:txBody>
                    <a:bodyPr/>
                    <a:lstStyle/>
                    <a:p>
                      <a:pPr marL="0" lvl="0" indent="0" algn="ctr">
                        <a:buNone/>
                      </a:pPr>
                      <a:r>
                        <a:rPr lang="en-US" sz="1400" b="1" dirty="0">
                          <a:solidFill>
                            <a:srgbClr val="13334C"/>
                          </a:solidFill>
                          <a:latin typeface="Segoe UI"/>
                          <a:ea typeface="Segoe UI" charset="0"/>
                          <a:cs typeface="Segoe UI"/>
                        </a:rPr>
                        <a:t>Tài </a:t>
                      </a:r>
                      <a:r>
                        <a:rPr lang="en-US" sz="1400" b="1" dirty="0" err="1">
                          <a:solidFill>
                            <a:srgbClr val="13334C"/>
                          </a:solidFill>
                          <a:latin typeface="Segoe UI"/>
                          <a:ea typeface="Segoe UI" charset="0"/>
                          <a:cs typeface="Segoe UI"/>
                        </a:rPr>
                        <a:t>liệu</a:t>
                      </a:r>
                      <a:r>
                        <a:rPr lang="en-US" sz="1400" b="1" dirty="0">
                          <a:solidFill>
                            <a:srgbClr val="13334C"/>
                          </a:solidFill>
                          <a:latin typeface="Segoe UI"/>
                          <a:ea typeface="Segoe UI" charset="0"/>
                          <a:cs typeface="Segoe UI"/>
                        </a:rPr>
                        <a:t> kick-off</a:t>
                      </a: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lvl="0" indent="0" algn="ctr">
                        <a:buNone/>
                      </a:pPr>
                      <a:r>
                        <a:rPr lang="en-US" sz="1400" dirty="0">
                          <a:solidFill>
                            <a:srgbClr val="5B6B7A"/>
                          </a:solidFill>
                          <a:latin typeface="Segoe UI"/>
                          <a:ea typeface="Segoe UI" charset="0"/>
                          <a:cs typeface="Segoe UI"/>
                        </a:rPr>
                        <a:t>I. </a:t>
                      </a:r>
                      <a:r>
                        <a:rPr lang="en-US" sz="1400" dirty="0" err="1">
                          <a:solidFill>
                            <a:srgbClr val="5B6B7A"/>
                          </a:solidFill>
                          <a:latin typeface="Segoe UI"/>
                          <a:ea typeface="Segoe UI" charset="0"/>
                          <a:cs typeface="Segoe UI"/>
                        </a:rPr>
                        <a:t>Chuẩn</a:t>
                      </a:r>
                      <a:r>
                        <a:rPr lang="en-US" sz="1400" dirty="0">
                          <a:solidFill>
                            <a:srgbClr val="5B6B7A"/>
                          </a:solidFill>
                          <a:latin typeface="Segoe UI"/>
                          <a:ea typeface="Segoe UI" charset="0"/>
                          <a:cs typeface="Segoe UI"/>
                        </a:rPr>
                        <a:t> </a:t>
                      </a:r>
                      <a:r>
                        <a:rPr lang="en-US" sz="1400" dirty="0" err="1">
                          <a:solidFill>
                            <a:srgbClr val="5B6B7A"/>
                          </a:solidFill>
                          <a:latin typeface="Segoe UI"/>
                          <a:ea typeface="Segoe UI" charset="0"/>
                          <a:cs typeface="Segoe UI"/>
                        </a:rPr>
                        <a:t>bị</a:t>
                      </a: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lvl="0" indent="0" algn="ctr">
                        <a:buNone/>
                      </a:pPr>
                      <a:r>
                        <a:rPr lang="en-US" sz="1400">
                          <a:solidFill>
                            <a:srgbClr val="5B6B7A"/>
                          </a:solidFill>
                          <a:latin typeface="Segoe UI"/>
                          <a:ea typeface="Segoe UI" charset="0"/>
                          <a:cs typeface="Segoe UI"/>
                        </a:rPr>
                        <a:t>ThoTQ2</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lvl="0" indent="0" algn="ctr">
                        <a:buNone/>
                      </a:pPr>
                      <a:r>
                        <a:rPr lang="en-US" sz="1400" b="1" dirty="0">
                          <a:solidFill>
                            <a:srgbClr val="00A651"/>
                          </a:solidFill>
                          <a:latin typeface="Segoe UI"/>
                          <a:ea typeface="Segoe UI" charset="0"/>
                          <a:cs typeface="Segoe UI"/>
                        </a:rPr>
                        <a:t>Hoàn </a:t>
                      </a:r>
                      <a:r>
                        <a:rPr lang="en-US" sz="1400" b="1" dirty="0" err="1">
                          <a:solidFill>
                            <a:srgbClr val="00A651"/>
                          </a:solidFill>
                          <a:latin typeface="Segoe UI"/>
                          <a:ea typeface="Segoe UI" charset="0"/>
                          <a:cs typeface="Segoe UI"/>
                        </a:rPr>
                        <a:t>thành</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lvl="0" indent="0" algn="ctr">
                        <a:buNone/>
                      </a:pPr>
                      <a:r>
                        <a:rPr lang="en-US" sz="1400" b="1" dirty="0">
                          <a:solidFill>
                            <a:srgbClr val="0072BC"/>
                          </a:solidFill>
                          <a:latin typeface="Segoe UI"/>
                          <a:ea typeface="Segoe UI" charset="0"/>
                          <a:cs typeface="Segoe UI"/>
                          <a:hlinkClick r:id="rId4"/>
                        </a:rPr>
                        <a:t>Link</a:t>
                      </a:r>
                      <a:endParaRPr lang="en-US" sz="1400">
                        <a:latin typeface="Segoe UI"/>
                        <a:ea typeface="Segoe UI" charset="0"/>
                        <a:cs typeface="Segoe UI"/>
                        <a:hlinkClick r:id="" action="ppaction://noaction"/>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extLst>
                  <a:ext uri="{0D108BD9-81ED-4DB2-BD59-A6C34878D82A}">
                    <a16:rowId xmlns:a16="http://schemas.microsoft.com/office/drawing/2014/main" val="2466568174"/>
                  </a:ext>
                </a:extLst>
              </a:tr>
              <a:tr h="699427">
                <a:tc>
                  <a:txBody>
                    <a:bodyPr/>
                    <a:lstStyle/>
                    <a:p>
                      <a:pPr marL="0" lvl="0" indent="0" algn="ctr">
                        <a:buNone/>
                      </a:pPr>
                      <a:r>
                        <a:rPr lang="en-US" sz="1400" b="1" dirty="0">
                          <a:solidFill>
                            <a:srgbClr val="13334C"/>
                          </a:solidFill>
                          <a:latin typeface="Segoe UI"/>
                          <a:cs typeface="Segoe UI"/>
                        </a:rPr>
                        <a:t>Lịch </a:t>
                      </a:r>
                      <a:r>
                        <a:rPr lang="en-US" sz="1400" b="1" dirty="0" err="1">
                          <a:solidFill>
                            <a:srgbClr val="13334C"/>
                          </a:solidFill>
                          <a:latin typeface="Segoe UI"/>
                          <a:cs typeface="Segoe UI"/>
                        </a:rPr>
                        <a:t>làm</a:t>
                      </a:r>
                      <a:r>
                        <a:rPr lang="en-US" sz="1400" b="1" dirty="0">
                          <a:solidFill>
                            <a:srgbClr val="13334C"/>
                          </a:solidFill>
                          <a:latin typeface="Segoe UI"/>
                          <a:cs typeface="Segoe UI"/>
                        </a:rPr>
                        <a:t> </a:t>
                      </a:r>
                      <a:r>
                        <a:rPr lang="en-US" sz="1400" b="1" dirty="0" err="1">
                          <a:solidFill>
                            <a:srgbClr val="13334C"/>
                          </a:solidFill>
                          <a:latin typeface="Segoe UI"/>
                          <a:cs typeface="Segoe UI"/>
                        </a:rPr>
                        <a:t>việc</a:t>
                      </a:r>
                      <a:endParaRPr lang="en-US" sz="1400"/>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5B6B7A"/>
                          </a:solidFill>
                          <a:latin typeface="Segoe UI"/>
                          <a:ea typeface="Segoe UI" pitchFamily="34" charset="-122"/>
                          <a:cs typeface="Segoe UI"/>
                        </a:rPr>
                        <a:t>I. </a:t>
                      </a:r>
                      <a:r>
                        <a:rPr lang="en-US" sz="1400" dirty="0" err="1">
                          <a:solidFill>
                            <a:srgbClr val="5B6B7A"/>
                          </a:solidFill>
                          <a:latin typeface="Segoe UI"/>
                          <a:ea typeface="Segoe UI" pitchFamily="34" charset="-122"/>
                          <a:cs typeface="Segoe UI"/>
                        </a:rPr>
                        <a:t>Chuẩn</a:t>
                      </a:r>
                      <a:r>
                        <a:rPr lang="en-US" sz="1400" dirty="0">
                          <a:solidFill>
                            <a:srgbClr val="5B6B7A"/>
                          </a:solidFill>
                          <a:latin typeface="Segoe UI"/>
                          <a:ea typeface="Segoe UI" pitchFamily="34" charset="-122"/>
                          <a:cs typeface="Segoe UI"/>
                        </a:rPr>
                        <a:t> </a:t>
                      </a:r>
                      <a:r>
                        <a:rPr lang="en-US" sz="1400" dirty="0" err="1">
                          <a:solidFill>
                            <a:srgbClr val="5B6B7A"/>
                          </a:solidFill>
                          <a:latin typeface="Segoe UI"/>
                          <a:ea typeface="Segoe UI" pitchFamily="34" charset="-122"/>
                          <a:cs typeface="Segoe UI"/>
                        </a:rPr>
                        <a:t>bị</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lvl="0" indent="0" algn="ctr">
                        <a:buNone/>
                      </a:pPr>
                      <a:r>
                        <a:rPr lang="en-US" sz="1400" b="0" i="0" u="none" strike="noStrike" noProof="0">
                          <a:solidFill>
                            <a:srgbClr val="5B6B7A"/>
                          </a:solidFill>
                          <a:latin typeface="Segoe UI"/>
                          <a:cs typeface="Segoe UI"/>
                        </a:rPr>
                        <a:t>ThoTQ2</a:t>
                      </a:r>
                      <a:endParaRPr lang="en-US" sz="1400"/>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0A651"/>
                          </a:solidFill>
                          <a:latin typeface="Segoe UI"/>
                          <a:ea typeface="Segoe UI" pitchFamily="34" charset="-122"/>
                          <a:cs typeface="Segoe UI"/>
                        </a:rPr>
                        <a:t>Hoàn </a:t>
                      </a:r>
                      <a:r>
                        <a:rPr lang="en-US" sz="1400" b="1" dirty="0" err="1">
                          <a:solidFill>
                            <a:srgbClr val="00A651"/>
                          </a:solidFill>
                          <a:latin typeface="Segoe UI"/>
                          <a:ea typeface="Segoe UI" pitchFamily="34" charset="-122"/>
                          <a:cs typeface="Segoe UI"/>
                        </a:rPr>
                        <a:t>thành</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b="1" dirty="0">
                          <a:solidFill>
                            <a:srgbClr val="0072BC"/>
                          </a:solidFill>
                          <a:latin typeface="Segoe UI"/>
                          <a:ea typeface="Segoe UI" charset="0"/>
                          <a:cs typeface="Segoe UI"/>
                          <a:hlinkClick r:id="rId5"/>
                        </a:rPr>
                        <a:t>Link</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699427">
                <a:tc>
                  <a:txBody>
                    <a:bodyPr/>
                    <a:lstStyle/>
                    <a:p>
                      <a:pPr marL="0" indent="0" algn="ctr">
                        <a:buNone/>
                      </a:pPr>
                      <a:r>
                        <a:rPr lang="en-US" sz="1400" b="1" dirty="0">
                          <a:solidFill>
                            <a:srgbClr val="13334C"/>
                          </a:solidFill>
                          <a:latin typeface="Segoe UI"/>
                          <a:ea typeface="Segoe UI" charset="0"/>
                          <a:cs typeface="Segoe UI"/>
                        </a:rPr>
                        <a:t>Tài </a:t>
                      </a:r>
                      <a:r>
                        <a:rPr lang="en-US" sz="1400" b="1" dirty="0" err="1">
                          <a:solidFill>
                            <a:srgbClr val="13334C"/>
                          </a:solidFill>
                          <a:latin typeface="Segoe UI"/>
                          <a:ea typeface="Segoe UI" charset="0"/>
                          <a:cs typeface="Segoe UI"/>
                        </a:rPr>
                        <a:t>liệu</a:t>
                      </a:r>
                      <a:r>
                        <a:rPr lang="en-US" sz="1400" b="1" dirty="0">
                          <a:solidFill>
                            <a:srgbClr val="13334C"/>
                          </a:solidFill>
                          <a:latin typeface="Segoe UI"/>
                          <a:ea typeface="Segoe UI" charset="0"/>
                          <a:cs typeface="Segoe UI"/>
                        </a:rPr>
                        <a:t> </a:t>
                      </a:r>
                      <a:r>
                        <a:rPr lang="en-US" sz="1400" b="1" dirty="0" err="1">
                          <a:solidFill>
                            <a:srgbClr val="13334C"/>
                          </a:solidFill>
                          <a:latin typeface="Segoe UI"/>
                          <a:ea typeface="Segoe UI" charset="0"/>
                          <a:cs typeface="Segoe UI"/>
                        </a:rPr>
                        <a:t>đào</a:t>
                      </a:r>
                      <a:r>
                        <a:rPr lang="en-US" sz="1400" b="1" dirty="0">
                          <a:solidFill>
                            <a:srgbClr val="13334C"/>
                          </a:solidFill>
                          <a:latin typeface="Segoe UI"/>
                          <a:ea typeface="Segoe UI" charset="0"/>
                          <a:cs typeface="Segoe UI"/>
                        </a:rPr>
                        <a:t> </a:t>
                      </a:r>
                      <a:r>
                        <a:rPr lang="en-US" sz="1400" b="1" dirty="0" err="1">
                          <a:solidFill>
                            <a:srgbClr val="13334C"/>
                          </a:solidFill>
                          <a:latin typeface="Segoe UI"/>
                          <a:ea typeface="Segoe UI" charset="0"/>
                          <a:cs typeface="Segoe UI"/>
                        </a:rPr>
                        <a:t>tạo</a:t>
                      </a:r>
                      <a:r>
                        <a:rPr lang="en-US" sz="1400" b="1" dirty="0">
                          <a:solidFill>
                            <a:srgbClr val="13334C"/>
                          </a:solidFill>
                          <a:latin typeface="Segoe UI"/>
                          <a:ea typeface="Segoe UI" charset="0"/>
                          <a:cs typeface="Segoe UI"/>
                        </a:rPr>
                        <a:t> </a:t>
                      </a:r>
                      <a:r>
                        <a:rPr lang="en-US" sz="1400" b="1" dirty="0" err="1">
                          <a:solidFill>
                            <a:srgbClr val="13334C"/>
                          </a:solidFill>
                          <a:latin typeface="Segoe UI"/>
                          <a:ea typeface="Segoe UI" charset="0"/>
                          <a:cs typeface="Segoe UI"/>
                        </a:rPr>
                        <a:t>tổng</a:t>
                      </a:r>
                      <a:r>
                        <a:rPr lang="en-US" sz="1400" b="1" dirty="0">
                          <a:solidFill>
                            <a:srgbClr val="13334C"/>
                          </a:solidFill>
                          <a:latin typeface="Segoe UI"/>
                          <a:ea typeface="Segoe UI" charset="0"/>
                          <a:cs typeface="Segoe UI"/>
                        </a:rPr>
                        <a:t> </a:t>
                      </a:r>
                      <a:r>
                        <a:rPr lang="en-US" sz="1400" b="1" dirty="0" err="1">
                          <a:solidFill>
                            <a:srgbClr val="13334C"/>
                          </a:solidFill>
                          <a:latin typeface="Segoe UI"/>
                          <a:ea typeface="Segoe UI" charset="0"/>
                          <a:cs typeface="Segoe UI"/>
                        </a:rPr>
                        <a:t>quan</a:t>
                      </a: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indent="0" algn="ctr">
                        <a:buNone/>
                      </a:pPr>
                      <a:r>
                        <a:rPr lang="en-US" sz="1400" dirty="0">
                          <a:solidFill>
                            <a:srgbClr val="5B6B7A"/>
                          </a:solidFill>
                          <a:latin typeface="Segoe UI"/>
                          <a:ea typeface="Segoe UI" pitchFamily="34" charset="-122"/>
                          <a:cs typeface="Segoe UI"/>
                        </a:rPr>
                        <a:t>I. </a:t>
                      </a:r>
                      <a:r>
                        <a:rPr lang="en-US" sz="1400" dirty="0" err="1">
                          <a:solidFill>
                            <a:srgbClr val="5B6B7A"/>
                          </a:solidFill>
                          <a:latin typeface="Segoe UI"/>
                          <a:ea typeface="Segoe UI" pitchFamily="34" charset="-122"/>
                          <a:cs typeface="Segoe UI"/>
                        </a:rPr>
                        <a:t>Chuẩn</a:t>
                      </a:r>
                      <a:r>
                        <a:rPr lang="en-US" sz="1400" dirty="0">
                          <a:solidFill>
                            <a:srgbClr val="5B6B7A"/>
                          </a:solidFill>
                          <a:latin typeface="Segoe UI"/>
                          <a:ea typeface="Segoe UI" pitchFamily="34" charset="-122"/>
                          <a:cs typeface="Segoe UI"/>
                        </a:rPr>
                        <a:t> </a:t>
                      </a:r>
                      <a:r>
                        <a:rPr lang="en-US" sz="1400" dirty="0" err="1">
                          <a:solidFill>
                            <a:srgbClr val="5B6B7A"/>
                          </a:solidFill>
                          <a:latin typeface="Segoe UI"/>
                          <a:ea typeface="Segoe UI" pitchFamily="34" charset="-122"/>
                          <a:cs typeface="Segoe UI"/>
                        </a:rPr>
                        <a:t>bị</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lvl="0" indent="0" algn="ctr">
                        <a:buNone/>
                      </a:pPr>
                      <a:r>
                        <a:rPr lang="en-US" sz="1400" b="0" i="0" u="none" strike="noStrike" noProof="0">
                          <a:solidFill>
                            <a:srgbClr val="5B6B7A"/>
                          </a:solidFill>
                          <a:latin typeface="Segoe UI"/>
                          <a:cs typeface="Segoe UI"/>
                        </a:rPr>
                        <a:t>VuongGM1</a:t>
                      </a:r>
                      <a:endParaRPr lang="en-US" sz="1400"/>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lvl="0" algn="ctr">
                        <a:lnSpc>
                          <a:spcPct val="100000"/>
                        </a:lnSpc>
                        <a:spcBef>
                          <a:spcPts val="0"/>
                        </a:spcBef>
                        <a:spcAft>
                          <a:spcPts val="0"/>
                        </a:spcAft>
                        <a:buNone/>
                      </a:pPr>
                      <a:r>
                        <a:rPr lang="en-US" sz="1400" b="1" i="0" u="none" strike="noStrike" noProof="0" dirty="0">
                          <a:solidFill>
                            <a:srgbClr val="00A651"/>
                          </a:solidFill>
                          <a:latin typeface="Segoe UI"/>
                          <a:cs typeface="Segoe UI"/>
                        </a:rPr>
                        <a:t>Hoàn </a:t>
                      </a:r>
                      <a:r>
                        <a:rPr lang="en-US" sz="1400" b="1" i="0" u="none" strike="noStrike" noProof="0" dirty="0" err="1">
                          <a:solidFill>
                            <a:srgbClr val="00A651"/>
                          </a:solidFill>
                          <a:latin typeface="Segoe UI"/>
                          <a:cs typeface="Segoe UI"/>
                        </a:rPr>
                        <a:t>thành</a:t>
                      </a:r>
                      <a:endParaRPr lang="en-US" dirty="0" err="1"/>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tc>
                  <a:txBody>
                    <a:bodyPr/>
                    <a:lstStyle/>
                    <a:p>
                      <a:pPr marL="0" lvl="0" indent="0" algn="ctr">
                        <a:buNone/>
                      </a:pPr>
                      <a:r>
                        <a:rPr lang="en-US" sz="1400" b="1" i="0" u="none" strike="noStrike" noProof="0" dirty="0">
                          <a:solidFill>
                            <a:srgbClr val="0072BC"/>
                          </a:solidFill>
                          <a:latin typeface="Segoe UI"/>
                          <a:cs typeface="Segoe UI"/>
                          <a:hlinkClick r:id="rId6"/>
                        </a:rPr>
                        <a:t>Link</a:t>
                      </a:r>
                      <a:endParaRPr lang="en-US">
                        <a:hlinkClick r:id="rId6"/>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2F5F8"/>
                    </a:solidFill>
                  </a:tcPr>
                </a:tc>
                <a:extLst>
                  <a:ext uri="{0D108BD9-81ED-4DB2-BD59-A6C34878D82A}">
                    <a16:rowId xmlns:a16="http://schemas.microsoft.com/office/drawing/2014/main" val="10003"/>
                  </a:ext>
                </a:extLst>
              </a:tr>
              <a:tr h="699427">
                <a:tc>
                  <a:txBody>
                    <a:bodyPr/>
                    <a:lstStyle/>
                    <a:p>
                      <a:pPr marL="0" indent="0" algn="ctr">
                        <a:buNone/>
                      </a:pPr>
                      <a:r>
                        <a:rPr lang="en-US" sz="1400" b="1" dirty="0">
                          <a:solidFill>
                            <a:srgbClr val="13334C"/>
                          </a:solidFill>
                          <a:latin typeface="Segoe UI"/>
                          <a:ea typeface="Segoe UI" pitchFamily="34" charset="-122"/>
                          <a:cs typeface="Segoe UI"/>
                        </a:rPr>
                        <a:t>Tài </a:t>
                      </a:r>
                      <a:r>
                        <a:rPr lang="en-US" sz="1400" b="1" dirty="0" err="1">
                          <a:solidFill>
                            <a:srgbClr val="13334C"/>
                          </a:solidFill>
                          <a:latin typeface="Segoe UI"/>
                          <a:ea typeface="Segoe UI" pitchFamily="34" charset="-122"/>
                          <a:cs typeface="Segoe UI"/>
                        </a:rPr>
                        <a:t>liệu</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khảo</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sát</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quy</a:t>
                      </a:r>
                      <a:r>
                        <a:rPr lang="en-US" sz="1400" b="1" dirty="0">
                          <a:solidFill>
                            <a:srgbClr val="13334C"/>
                          </a:solidFill>
                          <a:latin typeface="Segoe UI"/>
                          <a:ea typeface="Segoe UI" pitchFamily="34" charset="-122"/>
                          <a:cs typeface="Segoe UI"/>
                        </a:rPr>
                        <a:t> </a:t>
                      </a:r>
                      <a:r>
                        <a:rPr lang="en-US" sz="1400" b="1" dirty="0" err="1">
                          <a:solidFill>
                            <a:srgbClr val="13334C"/>
                          </a:solidFill>
                          <a:latin typeface="Segoe UI"/>
                          <a:ea typeface="Segoe UI" pitchFamily="34" charset="-122"/>
                          <a:cs typeface="Segoe UI"/>
                        </a:rPr>
                        <a:t>trình</a:t>
                      </a:r>
                      <a:endParaRPr lang="en-US" sz="1400" b="1" dirty="0">
                        <a:solidFill>
                          <a:srgbClr val="13334C"/>
                        </a:solidFill>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5B6B7A"/>
                          </a:solidFill>
                          <a:latin typeface="Segoe UI"/>
                          <a:ea typeface="Segoe UI" pitchFamily="34" charset="-122"/>
                          <a:cs typeface="Segoe UI"/>
                        </a:rPr>
                        <a:t>II. </a:t>
                      </a:r>
                      <a:r>
                        <a:rPr lang="en-US" sz="1400" dirty="0" err="1">
                          <a:solidFill>
                            <a:srgbClr val="5B6B7A"/>
                          </a:solidFill>
                          <a:latin typeface="Segoe UI"/>
                          <a:ea typeface="Segoe UI" pitchFamily="34" charset="-122"/>
                          <a:cs typeface="Segoe UI"/>
                        </a:rPr>
                        <a:t>Phân</a:t>
                      </a:r>
                      <a:r>
                        <a:rPr lang="en-US" sz="1400" dirty="0">
                          <a:solidFill>
                            <a:srgbClr val="5B6B7A"/>
                          </a:solidFill>
                          <a:latin typeface="Segoe UI"/>
                          <a:ea typeface="Segoe UI" pitchFamily="34" charset="-122"/>
                          <a:cs typeface="Segoe UI"/>
                        </a:rPr>
                        <a:t> </a:t>
                      </a:r>
                      <a:r>
                        <a:rPr lang="en-US" sz="1400" dirty="0" err="1">
                          <a:solidFill>
                            <a:srgbClr val="5B6B7A"/>
                          </a:solidFill>
                          <a:latin typeface="Segoe UI"/>
                          <a:ea typeface="Segoe UI" pitchFamily="34" charset="-122"/>
                          <a:cs typeface="Segoe UI"/>
                        </a:rPr>
                        <a:t>tích</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lvl="0" indent="0" algn="ctr">
                        <a:buNone/>
                      </a:pPr>
                      <a:r>
                        <a:rPr lang="en-US" sz="1400" b="0" i="0" u="none" strike="noStrike" noProof="0">
                          <a:solidFill>
                            <a:srgbClr val="5B6B7A"/>
                          </a:solidFill>
                          <a:latin typeface="Segoe UI"/>
                          <a:cs typeface="Segoe UI"/>
                        </a:rPr>
                        <a:t>VuongGM1</a:t>
                      </a:r>
                      <a:endParaRPr lang="en-US" sz="1400"/>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b="1" dirty="0" err="1">
                          <a:solidFill>
                            <a:srgbClr val="F37021"/>
                          </a:solidFill>
                          <a:latin typeface="Segoe UI"/>
                          <a:ea typeface="Segoe UI" pitchFamily="34" charset="-122"/>
                          <a:cs typeface="Segoe UI"/>
                        </a:rPr>
                        <a:t>Đang</a:t>
                      </a:r>
                      <a:r>
                        <a:rPr lang="en-US" sz="1400" b="1" dirty="0">
                          <a:solidFill>
                            <a:srgbClr val="F37021"/>
                          </a:solidFill>
                          <a:latin typeface="Segoe UI"/>
                          <a:ea typeface="Segoe UI" pitchFamily="34" charset="-122"/>
                          <a:cs typeface="Segoe UI"/>
                        </a:rPr>
                        <a:t> </a:t>
                      </a:r>
                      <a:r>
                        <a:rPr lang="en-US" sz="1400" b="1" dirty="0" err="1">
                          <a:solidFill>
                            <a:srgbClr val="F37021"/>
                          </a:solidFill>
                          <a:latin typeface="Segoe UI"/>
                          <a:ea typeface="Segoe UI" pitchFamily="34" charset="-122"/>
                          <a:cs typeface="Segoe UI"/>
                        </a:rPr>
                        <a:t>làm</a:t>
                      </a:r>
                      <a:endParaRPr lang="en-US" sz="1400" b="1">
                        <a:solidFill>
                          <a:srgbClr val="F37021"/>
                        </a:solidFill>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b="1">
                          <a:solidFill>
                            <a:srgbClr val="0072BC"/>
                          </a:solidFill>
                          <a:latin typeface="Segoe UI"/>
                          <a:ea typeface="Segoe UI" pitchFamily="34" charset="-122"/>
                          <a:cs typeface="Segoe UI"/>
                        </a:rPr>
                        <a:t>[link]</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699427">
                <a:tc>
                  <a:txBody>
                    <a:bodyPr/>
                    <a:lstStyle/>
                    <a:p>
                      <a:pPr marL="0" indent="0" algn="ctr">
                        <a:buNone/>
                      </a:pPr>
                      <a:r>
                        <a:rPr lang="en-US" sz="1400" b="1">
                          <a:solidFill>
                            <a:srgbClr val="13334C"/>
                          </a:solidFill>
                          <a:latin typeface="Segoe UI"/>
                          <a:ea typeface="Segoe UI" charset="0"/>
                          <a:cs typeface="Segoe UI"/>
                        </a:rPr>
                        <a:t>Tài Liệu Blueprint</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dirty="0">
                          <a:solidFill>
                            <a:srgbClr val="5B6B7A"/>
                          </a:solidFill>
                          <a:latin typeface="Segoe UI"/>
                          <a:ea typeface="Segoe UI" pitchFamily="34" charset="-122"/>
                          <a:cs typeface="Segoe UI"/>
                        </a:rPr>
                        <a:t>II. </a:t>
                      </a:r>
                      <a:r>
                        <a:rPr lang="en-US" sz="1400" dirty="0" err="1">
                          <a:solidFill>
                            <a:srgbClr val="5B6B7A"/>
                          </a:solidFill>
                          <a:latin typeface="Segoe UI"/>
                          <a:ea typeface="Segoe UI" pitchFamily="34" charset="-122"/>
                          <a:cs typeface="Segoe UI"/>
                        </a:rPr>
                        <a:t>Phân</a:t>
                      </a:r>
                      <a:r>
                        <a:rPr lang="en-US" sz="1400" dirty="0">
                          <a:solidFill>
                            <a:srgbClr val="5B6B7A"/>
                          </a:solidFill>
                          <a:latin typeface="Segoe UI"/>
                          <a:ea typeface="Segoe UI" pitchFamily="34" charset="-122"/>
                          <a:cs typeface="Segoe UI"/>
                        </a:rPr>
                        <a:t> </a:t>
                      </a:r>
                      <a:r>
                        <a:rPr lang="en-US" sz="1400" dirty="0" err="1">
                          <a:solidFill>
                            <a:srgbClr val="5B6B7A"/>
                          </a:solidFill>
                          <a:latin typeface="Segoe UI"/>
                          <a:ea typeface="Segoe UI" pitchFamily="34" charset="-122"/>
                          <a:cs typeface="Segoe UI"/>
                        </a:rPr>
                        <a:t>tích</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a:solidFill>
                            <a:srgbClr val="5B6B7A"/>
                          </a:solidFill>
                          <a:latin typeface="Segoe UI"/>
                          <a:ea typeface="Segoe UI" pitchFamily="34" charset="-122"/>
                          <a:cs typeface="Segoe UI"/>
                        </a:rPr>
                        <a:t>VuongGM1</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b="1" dirty="0" err="1">
                          <a:solidFill>
                            <a:srgbClr val="F37021"/>
                          </a:solidFill>
                          <a:latin typeface="Segoe UI"/>
                          <a:ea typeface="Segoe UI" pitchFamily="34" charset="-122"/>
                          <a:cs typeface="Segoe UI"/>
                        </a:rPr>
                        <a:t>Đang</a:t>
                      </a:r>
                      <a:r>
                        <a:rPr lang="en-US" sz="1400" b="1" dirty="0">
                          <a:solidFill>
                            <a:srgbClr val="F37021"/>
                          </a:solidFill>
                          <a:latin typeface="Segoe UI"/>
                          <a:ea typeface="Segoe UI" pitchFamily="34" charset="-122"/>
                          <a:cs typeface="Segoe UI"/>
                        </a:rPr>
                        <a:t> </a:t>
                      </a:r>
                      <a:r>
                        <a:rPr lang="en-US" sz="1400" b="1" dirty="0" err="1">
                          <a:solidFill>
                            <a:srgbClr val="F37021"/>
                          </a:solidFill>
                          <a:latin typeface="Segoe UI"/>
                          <a:ea typeface="Segoe UI" pitchFamily="34" charset="-122"/>
                          <a:cs typeface="Segoe UI"/>
                        </a:rPr>
                        <a:t>soạn</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tc>
                  <a:txBody>
                    <a:bodyPr/>
                    <a:lstStyle/>
                    <a:p>
                      <a:pPr marL="0" indent="0" algn="ctr">
                        <a:buNone/>
                      </a:pPr>
                      <a:r>
                        <a:rPr lang="en-US" sz="1400" b="1">
                          <a:solidFill>
                            <a:srgbClr val="0072BC"/>
                          </a:solidFill>
                          <a:latin typeface="Segoe UI"/>
                          <a:ea typeface="Segoe UI" pitchFamily="34" charset="-122"/>
                          <a:cs typeface="Segoe UI"/>
                        </a:rPr>
                        <a:t>[link]</a:t>
                      </a:r>
                      <a:endParaRPr lang="en-US" sz="1400">
                        <a:latin typeface="Segoe UI"/>
                        <a:ea typeface="Segoe UI" charset="0"/>
                        <a:cs typeface="Segoe UI"/>
                      </a:endParaRPr>
                    </a:p>
                  </a:txBody>
                  <a:tcPr marL="50800" marR="50800" marT="50800" marB="50800" anchor="ctr">
                    <a:lnL w="8467" cap="flat" cmpd="sng" algn="ctr">
                      <a:solidFill>
                        <a:srgbClr val="D8E0E8"/>
                      </a:solidFill>
                      <a:prstDash val="solid"/>
                      <a:round/>
                      <a:headEnd type="none" w="med" len="med"/>
                      <a:tailEnd type="none" w="med" len="med"/>
                    </a:lnL>
                    <a:lnR w="8467" cap="flat" cmpd="sng" algn="ctr">
                      <a:solidFill>
                        <a:srgbClr val="D8E0E8"/>
                      </a:solidFill>
                      <a:prstDash val="solid"/>
                      <a:round/>
                      <a:headEnd type="none" w="med" len="med"/>
                      <a:tailEnd type="none" w="med" len="med"/>
                    </a:lnR>
                    <a:lnT w="8467" cap="flat" cmpd="sng" algn="ctr">
                      <a:solidFill>
                        <a:srgbClr val="D8E0E8"/>
                      </a:solidFill>
                      <a:prstDash val="solid"/>
                      <a:round/>
                      <a:headEnd type="none" w="med" len="med"/>
                      <a:tailEnd type="none" w="med" len="med"/>
                    </a:lnT>
                    <a:lnB w="8467" cap="flat" cmpd="sng" algn="ctr">
                      <a:solidFill>
                        <a:srgbClr val="D8E0E8"/>
                      </a:solidFill>
                      <a:prstDash val="solid"/>
                      <a:round/>
                      <a:headEnd type="none" w="med" len="med"/>
                      <a:tailEnd type="none" w="med" len="med"/>
                    </a:lnB>
                    <a:solidFill>
                      <a:srgbClr val="FFFFFF"/>
                    </a:solid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986"/>
        <p:cNvGrpSpPr/>
        <p:nvPr/>
      </p:nvGrpSpPr>
      <p:grpSpPr>
        <a:xfrm>
          <a:off x="0" y="0"/>
          <a:ext cx="0" cy="0"/>
          <a:chOff x="0" y="0"/>
          <a:chExt cx="0" cy="0"/>
        </a:xfrm>
      </p:grpSpPr>
      <p:sp>
        <p:nvSpPr>
          <p:cNvPr id="2987" name="Google Shape;2987;p45"/>
          <p:cNvSpPr txBox="1">
            <a:spLocks noGrp="1"/>
          </p:cNvSpPr>
          <p:nvPr>
            <p:ph type="body" idx="1"/>
          </p:nvPr>
        </p:nvSpPr>
        <p:spPr>
          <a:xfrm>
            <a:off x="690059" y="3978761"/>
            <a:ext cx="4884737" cy="700368"/>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5400"/>
              <a:buNone/>
            </a:pPr>
            <a:r>
              <a:rPr lang="en-US">
                <a:latin typeface="Segoe UI" panose="020B0502040204020203" pitchFamily="34" charset="0"/>
                <a:cs typeface="Segoe UI" panose="020B0502040204020203" pitchFamily="34" charset="0"/>
              </a:rPr>
              <a:t>THANK YOU!</a:t>
            </a:r>
            <a:endParaRPr>
              <a:latin typeface="Segoe UI" panose="020B0502040204020203" pitchFamily="34" charset="0"/>
              <a:cs typeface="Segoe UI" panose="020B0502040204020203" pitchFamily="34" charset="0"/>
            </a:endParaRPr>
          </a:p>
        </p:txBody>
      </p:sp>
      <p:sp>
        <p:nvSpPr>
          <p:cNvPr id="2988" name="Google Shape;2988;p45"/>
          <p:cNvSpPr txBox="1">
            <a:spLocks noGrp="1"/>
          </p:cNvSpPr>
          <p:nvPr>
            <p:ph type="body" idx="2"/>
          </p:nvPr>
        </p:nvSpPr>
        <p:spPr>
          <a:xfrm>
            <a:off x="690059" y="4899767"/>
            <a:ext cx="5227265" cy="1668457"/>
          </a:xfrm>
          <a:prstGeom prst="rect">
            <a:avLst/>
          </a:prstGeom>
          <a:noFill/>
          <a:ln>
            <a:noFill/>
          </a:ln>
        </p:spPr>
        <p:txBody>
          <a:bodyPr spcFirstLastPara="1" wrap="square" lIns="91425" tIns="45700" rIns="91425" bIns="45700" anchor="t" anchorCtr="0">
            <a:noAutofit/>
          </a:bodyPr>
          <a:lstStyle/>
          <a:p>
            <a:pPr marL="0" marR="0" lvl="0" indent="0" algn="l" rtl="0">
              <a:lnSpc>
                <a:spcPct val="120000"/>
              </a:lnSpc>
              <a:spcBef>
                <a:spcPts val="0"/>
              </a:spcBef>
              <a:spcAft>
                <a:spcPts val="0"/>
              </a:spcAft>
              <a:buClr>
                <a:srgbClr val="FFFFFF"/>
              </a:buClr>
              <a:buSzPts val="1800"/>
              <a:buFont typeface="Quattrocento Sans"/>
              <a:buNone/>
            </a:pPr>
            <a:r>
              <a:rPr lang="en-US" sz="1800" b="1" i="0" u="none" strike="noStrike" cap="none">
                <a:solidFill>
                  <a:srgbClr val="FFFFFF"/>
                </a:solidFill>
                <a:latin typeface="Segoe UI" panose="020B0502040204020203" pitchFamily="34" charset="0"/>
                <a:cs typeface="Segoe UI" panose="020B0502040204020203" pitchFamily="34" charset="0"/>
                <a:sym typeface="Quattrocento Sans"/>
              </a:rPr>
              <a:t>CONTACT US </a:t>
            </a:r>
            <a:endParaRPr sz="1200" b="0" i="0" u="none" strike="noStrike" cap="none">
              <a:solidFill>
                <a:srgbClr val="FFFFFF"/>
              </a:solidFill>
              <a:latin typeface="Segoe UI" panose="020B0502040204020203" pitchFamily="34" charset="0"/>
              <a:cs typeface="Segoe UI" panose="020B0502040204020203" pitchFamily="34" charset="0"/>
              <a:sym typeface="Quattrocento Sans"/>
            </a:endParaRPr>
          </a:p>
          <a:p>
            <a:pPr marL="0" marR="0" lvl="0" indent="0" algn="l" rtl="0">
              <a:lnSpc>
                <a:spcPct val="120000"/>
              </a:lnSpc>
              <a:spcBef>
                <a:spcPts val="0"/>
              </a:spcBef>
              <a:spcAft>
                <a:spcPts val="0"/>
              </a:spcAft>
              <a:buClr>
                <a:schemeClr val="accent1"/>
              </a:buClr>
              <a:buSzPts val="1200"/>
              <a:buFont typeface="Quattrocento Sans"/>
              <a:buNone/>
            </a:pPr>
            <a:r>
              <a:rPr lang="en-US" sz="1200" i="0" u="none" strike="noStrike" cap="none">
                <a:solidFill>
                  <a:schemeClr val="accent1"/>
                </a:solidFill>
                <a:latin typeface="Segoe UI" panose="020B0502040204020203" pitchFamily="34" charset="0"/>
                <a:cs typeface="Segoe UI" panose="020B0502040204020203" pitchFamily="34" charset="0"/>
                <a:sym typeface="Quattrocento Sans"/>
              </a:rPr>
              <a:t>FPT Software Company </a:t>
            </a:r>
            <a:r>
              <a:rPr lang="en-US" sz="1200">
                <a:solidFill>
                  <a:schemeClr val="accent1"/>
                </a:solidFill>
                <a:latin typeface="Segoe UI" panose="020B0502040204020203" pitchFamily="34" charset="0"/>
                <a:cs typeface="Segoe UI" panose="020B0502040204020203" pitchFamily="34" charset="0"/>
                <a:sym typeface="Quattrocento Sans"/>
              </a:rPr>
              <a:t>Limited</a:t>
            </a:r>
            <a:endParaRPr>
              <a:latin typeface="Segoe UI" panose="020B0502040204020203" pitchFamily="34" charset="0"/>
              <a:cs typeface="Segoe UI" panose="020B0502040204020203" pitchFamily="34" charset="0"/>
            </a:endParaRPr>
          </a:p>
          <a:p>
            <a:pPr marL="0" marR="0" lvl="0" indent="0" algn="l" rtl="0">
              <a:lnSpc>
                <a:spcPct val="120000"/>
              </a:lnSpc>
              <a:spcBef>
                <a:spcPts val="0"/>
              </a:spcBef>
              <a:spcAft>
                <a:spcPts val="0"/>
              </a:spcAft>
              <a:buClr>
                <a:srgbClr val="FFFFFF"/>
              </a:buClr>
              <a:buSzPts val="1200"/>
              <a:buFont typeface="Quattrocento Sans"/>
              <a:buNone/>
            </a:pPr>
            <a:r>
              <a:rPr lang="en-US" sz="1200" b="0" i="0" u="none" strike="noStrike" cap="none">
                <a:solidFill>
                  <a:srgbClr val="FFFFFF"/>
                </a:solidFill>
                <a:latin typeface="Segoe UI" panose="020B0502040204020203" pitchFamily="34" charset="0"/>
                <a:cs typeface="Segoe UI" panose="020B0502040204020203" pitchFamily="34" charset="0"/>
                <a:sym typeface="Quattrocento Sans"/>
              </a:rPr>
              <a:t>FPT Cau Giay Building, Duy Tan Street, Cau Giay Ward, Hanoi City, Vietnam</a:t>
            </a:r>
            <a:br>
              <a:rPr lang="en-US" sz="1200" b="0" i="0" u="none" strike="noStrike" cap="none">
                <a:solidFill>
                  <a:srgbClr val="FFFFFF"/>
                </a:solidFill>
                <a:latin typeface="Segoe UI" panose="020B0502040204020203" pitchFamily="34" charset="0"/>
                <a:cs typeface="Segoe UI" panose="020B0502040204020203" pitchFamily="34" charset="0"/>
                <a:sym typeface="Quattrocento Sans"/>
              </a:rPr>
            </a:br>
            <a:r>
              <a:rPr lang="en-US" sz="1200" b="0" i="0" u="none" strike="noStrike" cap="none">
                <a:solidFill>
                  <a:srgbClr val="FFFFFF"/>
                </a:solidFill>
                <a:latin typeface="Segoe UI" panose="020B0502040204020203" pitchFamily="34" charset="0"/>
                <a:cs typeface="Segoe UI" panose="020B0502040204020203" pitchFamily="34" charset="0"/>
                <a:sym typeface="Quattrocento Sans"/>
              </a:rPr>
              <a:t>Tel.: +84 (24) 3 768 9048</a:t>
            </a:r>
            <a:endParaRPr sz="1400" b="0" i="0" u="none" strike="noStrike" cap="none">
              <a:solidFill>
                <a:schemeClr val="lt1"/>
              </a:solidFill>
              <a:latin typeface="Segoe UI" panose="020B0502040204020203" pitchFamily="34" charset="0"/>
              <a:cs typeface="Segoe UI" panose="020B0502040204020203" pitchFamily="34" charset="0"/>
              <a:sym typeface="Quattrocento Sans"/>
            </a:endParaRPr>
          </a:p>
          <a:p>
            <a:pPr marL="0" lvl="0" indent="0" algn="l" rtl="0">
              <a:lnSpc>
                <a:spcPct val="90000"/>
              </a:lnSpc>
              <a:spcBef>
                <a:spcPts val="1000"/>
              </a:spcBef>
              <a:spcAft>
                <a:spcPts val="0"/>
              </a:spcAft>
              <a:buClr>
                <a:schemeClr val="lt1"/>
              </a:buClr>
              <a:buSzPts val="1800"/>
              <a:buNone/>
            </a:pPr>
            <a:endParaRPr>
              <a:latin typeface="Segoe UI" panose="020B0502040204020203" pitchFamily="34" charset="0"/>
              <a:cs typeface="Segoe UI" panose="020B0502040204020203" pitchFamily="34" charset="0"/>
            </a:endParaRPr>
          </a:p>
        </p:txBody>
      </p:sp>
    </p:spTree>
  </p:cSld>
  <p:clrMapOvr>
    <a:masterClrMapping/>
  </p:clrMapOvr>
</p:sld>
</file>

<file path=ppt/theme/theme1.xml><?xml version="1.0" encoding="utf-8"?>
<a:theme xmlns:a="http://schemas.openxmlformats.org/drawingml/2006/main" name="1_Office Theme">
  <a:themeElements>
    <a:clrScheme name="Custom 12">
      <a:dk1>
        <a:srgbClr val="080808"/>
      </a:dk1>
      <a:lt1>
        <a:srgbClr val="FFFFFF"/>
      </a:lt1>
      <a:dk2>
        <a:srgbClr val="4D4D4D"/>
      </a:dk2>
      <a:lt2>
        <a:srgbClr val="FFFFFF"/>
      </a:lt2>
      <a:accent1>
        <a:srgbClr val="F37021"/>
      </a:accent1>
      <a:accent2>
        <a:srgbClr val="50B848"/>
      </a:accent2>
      <a:accent3>
        <a:srgbClr val="034EA2"/>
      </a:accent3>
      <a:accent4>
        <a:srgbClr val="33B2C1"/>
      </a:accent4>
      <a:accent5>
        <a:srgbClr val="19226D"/>
      </a:accent5>
      <a:accent6>
        <a:srgbClr val="AEABAB"/>
      </a:accent6>
      <a:hlink>
        <a:srgbClr val="F37021"/>
      </a:hlink>
      <a:folHlink>
        <a:srgbClr val="F37021"/>
      </a:folHlink>
    </a:clrScheme>
    <a:fontScheme name="FSO_Default">
      <a:majorFont>
        <a:latin typeface="Segoe UI"/>
        <a:ea typeface=""/>
        <a:cs typeface=""/>
      </a:majorFont>
      <a:minorFont>
        <a:latin typeface="Segoe UI"/>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5132319-d145-43bf-83f4-b03d689a072f" xsi:nil="true"/>
    <lcf76f155ced4ddcb4097134ff3c332f xmlns="4d8f7696-48d5-4330-9952-0da662a6c49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E294E3FB24597408EF3E2EEF4B3748C" ma:contentTypeVersion="9" ma:contentTypeDescription="Create a new document." ma:contentTypeScope="" ma:versionID="9f5a434f7d3ad4b4bf013941f2bcc2ad">
  <xsd:schema xmlns:xsd="http://www.w3.org/2001/XMLSchema" xmlns:xs="http://www.w3.org/2001/XMLSchema" xmlns:p="http://schemas.microsoft.com/office/2006/metadata/properties" xmlns:ns2="4d8f7696-48d5-4330-9952-0da662a6c49c" xmlns:ns3="85132319-d145-43bf-83f4-b03d689a072f" targetNamespace="http://schemas.microsoft.com/office/2006/metadata/properties" ma:root="true" ma:fieldsID="d3086ef0da7871c7c8c7815955ae8d1b" ns2:_="" ns3:_="">
    <xsd:import namespace="4d8f7696-48d5-4330-9952-0da662a6c49c"/>
    <xsd:import namespace="85132319-d145-43bf-83f4-b03d689a072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8f7696-48d5-4330-9952-0da662a6c4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a17440a-36f2-46e5-af98-82b444a283cd"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5132319-d145-43bf-83f4-b03d689a072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a0a1b8b-6818-44d0-8e9f-262a1f30ba8f}" ma:internalName="TaxCatchAll" ma:showField="CatchAllData" ma:web="85132319-d145-43bf-83f4-b03d689a07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7A846E1-7BEC-4C86-B079-975C94EEAB2A}">
  <ds:schemaRefs>
    <ds:schemaRef ds:uri="http://schemas.microsoft.com/sharepoint/v3/contenttype/forms"/>
  </ds:schemaRefs>
</ds:datastoreItem>
</file>

<file path=customXml/itemProps2.xml><?xml version="1.0" encoding="utf-8"?>
<ds:datastoreItem xmlns:ds="http://schemas.openxmlformats.org/officeDocument/2006/customXml" ds:itemID="{D56E88DB-C7A6-4E21-94A1-2F68FD5E2BC9}">
  <ds:schemaRefs>
    <ds:schemaRef ds:uri="http://schemas.microsoft.com/office/2006/metadata/properties"/>
    <ds:schemaRef ds:uri="http://schemas.microsoft.com/office/infopath/2007/PartnerControls"/>
    <ds:schemaRef ds:uri="85132319-d145-43bf-83f4-b03d689a072f"/>
    <ds:schemaRef ds:uri="4d8f7696-48d5-4330-9952-0da662a6c49c"/>
  </ds:schemaRefs>
</ds:datastoreItem>
</file>

<file path=customXml/itemProps3.xml><?xml version="1.0" encoding="utf-8"?>
<ds:datastoreItem xmlns:ds="http://schemas.openxmlformats.org/officeDocument/2006/customXml" ds:itemID="{461D93F5-7AF0-4542-BB0A-E20F0B3A08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8f7696-48d5-4330-9952-0da662a6c49c"/>
    <ds:schemaRef ds:uri="85132319-d145-43bf-83f4-b03d689a072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4b512a4e-bb54-4328-ad34-d43205aaa1ec}" enabled="1" method="Standard" siteId="{f01e930a-b52e-42b1-b70f-a8882b5d043b}"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0</Words>
  <Application>Microsoft Office PowerPoint</Application>
  <PresentationFormat>Widescreen</PresentationFormat>
  <Paragraphs>0</Paragraphs>
  <Slides>5</Slides>
  <Notes>5</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1_Office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327</cp:revision>
  <dcterms:created xsi:type="dcterms:W3CDTF">2026-08-10T06:23:03Z</dcterms:created>
  <dcterms:modified xsi:type="dcterms:W3CDTF">2026-08-17T08:03:13Z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0x0101004E294E3FB24597408EF3E2EEF4B3748C</vt:lpwstr>
  </property>
  <property fmtid="{D5CDD505-2E9C-101B-9397-08002B2CF9AE}" pid="3" name="MediaServiceImageTags">
    <vt:lpwstr/>
  </property>
</Properties>
</file>